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56" r:id="rId2"/>
  </p:sldIdLst>
  <p:sldSz cx="32404050" cy="51206400"/>
  <p:notesSz cx="6797675" cy="9926638"/>
  <p:defaultTextStyle>
    <a:defPPr>
      <a:defRPr lang="he-IL"/>
    </a:defPPr>
    <a:lvl1pPr marL="0" algn="r" defTabSz="4319718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1pPr>
    <a:lvl2pPr marL="2159859" algn="r" defTabSz="4319718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2pPr>
    <a:lvl3pPr marL="4319718" algn="r" defTabSz="4319718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3pPr>
    <a:lvl4pPr marL="6479577" algn="r" defTabSz="4319718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4pPr>
    <a:lvl5pPr marL="8639440" algn="r" defTabSz="4319718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5pPr>
    <a:lvl6pPr marL="10799299" algn="r" defTabSz="4319718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6pPr>
    <a:lvl7pPr marL="12959158" algn="r" defTabSz="4319718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7pPr>
    <a:lvl8pPr marL="15119017" algn="r" defTabSz="4319718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8pPr>
    <a:lvl9pPr marL="17278876" algn="r" defTabSz="4319718" rtl="1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37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99"/>
    <a:srgbClr val="FDE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94421" autoAdjust="0"/>
    <p:restoredTop sz="98779" autoAdjust="0"/>
  </p:normalViewPr>
  <p:slideViewPr>
    <p:cSldViewPr>
      <p:cViewPr varScale="1">
        <p:scale>
          <a:sx n="15" d="100"/>
          <a:sy n="15" d="100"/>
        </p:scale>
        <p:origin x="3846" y="180"/>
      </p:cViewPr>
      <p:guideLst>
        <p:guide orient="horz" pos="16037"/>
        <p:guide pos="102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92FB5A-D1D8-42EF-8BE3-84D185C296CA}" type="doc">
      <dgm:prSet loTypeId="urn:microsoft.com/office/officeart/2005/8/layout/radial5" loCatId="relationship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0F3B837B-9967-41F2-9133-70906EF75A66}">
      <dgm:prSet phldrT="[טקסט]" custT="1"/>
      <dgm:spPr/>
      <dgm:t>
        <a:bodyPr/>
        <a:lstStyle/>
        <a:p>
          <a:pPr rtl="0"/>
          <a:r>
            <a:rPr lang="en-US" sz="4400" b="1" dirty="0" smtClean="0">
              <a:latin typeface="Arial Black" pitchFamily="34" charset="0"/>
            </a:rPr>
            <a:t>The patient</a:t>
          </a:r>
          <a:endParaRPr lang="en-US" sz="4400" b="1" dirty="0">
            <a:latin typeface="Arial Black" pitchFamily="34" charset="0"/>
          </a:endParaRPr>
        </a:p>
      </dgm:t>
    </dgm:pt>
    <dgm:pt modelId="{A61C229A-9158-4E31-AC55-351BECCBB56A}" type="parTrans" cxnId="{8B23C9E2-4F16-4782-B7C4-F8949302CD31}">
      <dgm:prSet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0849C745-0C5C-411E-B43A-752818446F05}" type="sibTrans" cxnId="{8B23C9E2-4F16-4782-B7C4-F8949302CD31}">
      <dgm:prSet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A4ED087D-6F7C-4785-82DB-9A540F0E41D6}">
      <dgm:prSet phldrT="[טקסט]" custT="1"/>
      <dgm:spPr/>
      <dgm:t>
        <a:bodyPr/>
        <a:lstStyle/>
        <a:p>
          <a:pPr algn="ctr" rtl="0"/>
          <a:r>
            <a:rPr lang="en-US" sz="3000" b="1" dirty="0" smtClean="0">
              <a:latin typeface="Arial Black" pitchFamily="34" charset="0"/>
            </a:rPr>
            <a:t>Pain</a:t>
          </a:r>
        </a:p>
        <a:p>
          <a:pPr algn="ctr" rtl="0"/>
          <a:r>
            <a:rPr lang="en-US" sz="3000" b="1" dirty="0" smtClean="0">
              <a:latin typeface="Arial Black" pitchFamily="34" charset="0"/>
            </a:rPr>
            <a:t> management </a:t>
          </a:r>
          <a:endParaRPr lang="en-US" sz="3000" b="1" dirty="0">
            <a:latin typeface="Arial Black" pitchFamily="34" charset="0"/>
          </a:endParaRPr>
        </a:p>
      </dgm:t>
    </dgm:pt>
    <dgm:pt modelId="{1E1AE29B-F733-4544-B9A3-D8F2845D5BB0}" type="parTrans" cxnId="{32B860C2-858F-45D4-A6B9-E9EF76A236FA}">
      <dgm:prSet custT="1"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FA0AD5DB-9099-4A64-AD5E-291BF5D6374F}" type="sibTrans" cxnId="{32B860C2-858F-45D4-A6B9-E9EF76A236FA}">
      <dgm:prSet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549A3D52-1E66-40BB-AE58-7313B3BB4164}">
      <dgm:prSet phldrT="[טקסט]" custT="1"/>
      <dgm:spPr/>
      <dgm:t>
        <a:bodyPr/>
        <a:lstStyle/>
        <a:p>
          <a:r>
            <a:rPr lang="en-US" sz="3200" b="1" dirty="0" smtClean="0">
              <a:latin typeface="Arial Black" pitchFamily="34" charset="0"/>
            </a:rPr>
            <a:t>Infections</a:t>
          </a:r>
        </a:p>
        <a:p>
          <a:r>
            <a:rPr lang="en-US" sz="3200" b="1" dirty="0" smtClean="0">
              <a:latin typeface="Arial Black" pitchFamily="34" charset="0"/>
            </a:rPr>
            <a:t>prevention</a:t>
          </a:r>
          <a:endParaRPr lang="en-US" sz="3600" b="1" dirty="0">
            <a:latin typeface="Arial Black" pitchFamily="34" charset="0"/>
          </a:endParaRPr>
        </a:p>
      </dgm:t>
    </dgm:pt>
    <dgm:pt modelId="{53E035C1-886F-4B7B-AAC0-8913918B480A}" type="parTrans" cxnId="{E40DE04D-A7C8-4F85-91F3-79CB97F21335}">
      <dgm:prSet custT="1"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3EAC9E9D-AB58-45FA-A5C0-FFDDC2E18CA2}" type="sibTrans" cxnId="{E40DE04D-A7C8-4F85-91F3-79CB97F21335}">
      <dgm:prSet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DDD6977E-2C17-4917-A12B-7965FA1E284C}">
      <dgm:prSet phldrT="[טקסט]" custT="1"/>
      <dgm:spPr/>
      <dgm:t>
        <a:bodyPr/>
        <a:lstStyle/>
        <a:p>
          <a:r>
            <a:rPr lang="en-US" sz="3200" b="1" dirty="0" smtClean="0">
              <a:latin typeface="Arial Black" pitchFamily="34" charset="0"/>
            </a:rPr>
            <a:t>Calcium-phosphor balance</a:t>
          </a:r>
          <a:endParaRPr lang="en-US" sz="3200" b="1" dirty="0">
            <a:latin typeface="Arial Black" pitchFamily="34" charset="0"/>
          </a:endParaRPr>
        </a:p>
      </dgm:t>
    </dgm:pt>
    <dgm:pt modelId="{3D025DB0-8204-4D6A-91F5-949AF22B303B}" type="parTrans" cxnId="{A8203E34-D937-4AD5-BFCD-17152F1E3506}">
      <dgm:prSet custT="1"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80923B84-1F68-43F0-8A87-659B6A9578E4}" type="sibTrans" cxnId="{A8203E34-D937-4AD5-BFCD-17152F1E3506}">
      <dgm:prSet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966CEC09-B40D-42B0-BAED-55AB7C33EA11}">
      <dgm:prSet phldrT="[טקסט]" custT="1"/>
      <dgm:spPr/>
      <dgm:t>
        <a:bodyPr/>
        <a:lstStyle/>
        <a:p>
          <a:pPr rtl="0"/>
          <a:r>
            <a:rPr lang="en-US" sz="3200" b="1" dirty="0" smtClean="0">
              <a:latin typeface="Arial Black" pitchFamily="34" charset="0"/>
            </a:rPr>
            <a:t>Diabetes management</a:t>
          </a:r>
          <a:endParaRPr lang="en-US" sz="3200" b="1" dirty="0">
            <a:latin typeface="Arial Black" pitchFamily="34" charset="0"/>
          </a:endParaRPr>
        </a:p>
      </dgm:t>
    </dgm:pt>
    <dgm:pt modelId="{0FDA310E-64C0-4D16-9DB2-20FFF7378AE9}" type="parTrans" cxnId="{FCBE5422-485B-4925-9682-8704EC1E7302}">
      <dgm:prSet custT="1"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81D7679A-8A18-4BD4-BBC5-3EDC27356F89}" type="sibTrans" cxnId="{FCBE5422-485B-4925-9682-8704EC1E7302}">
      <dgm:prSet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F29A60BC-A73E-486F-9D20-01F84F453ABE}">
      <dgm:prSet phldrT="[טקסט]" custT="1"/>
      <dgm:spPr/>
      <dgm:t>
        <a:bodyPr/>
        <a:lstStyle/>
        <a:p>
          <a:r>
            <a:rPr lang="en-US" sz="3200" b="1" dirty="0" smtClean="0">
              <a:latin typeface="Arial Black" pitchFamily="34" charset="0"/>
            </a:rPr>
            <a:t>Vascular access problems</a:t>
          </a:r>
        </a:p>
      </dgm:t>
    </dgm:pt>
    <dgm:pt modelId="{7A8EE6B0-C92D-44AA-BE71-7174934B5EC0}" type="parTrans" cxnId="{BFF59512-D1FD-4A81-9ACB-3CD61D95DCFA}">
      <dgm:prSet custT="1"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0CF40F3A-8E1F-4E6A-BE88-26F14AB91AA2}" type="sibTrans" cxnId="{BFF59512-D1FD-4A81-9ACB-3CD61D95DCFA}">
      <dgm:prSet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5BEB32B8-E795-40E6-88BD-87C1ADA2DAAC}">
      <dgm:prSet phldrT="[טקסט]" custT="1"/>
      <dgm:spPr/>
      <dgm:t>
        <a:bodyPr/>
        <a:lstStyle/>
        <a:p>
          <a:r>
            <a:rPr lang="en-US" sz="3200" b="1" dirty="0" smtClean="0">
              <a:latin typeface="Arial Black" pitchFamily="34" charset="0"/>
            </a:rPr>
            <a:t>Anemia and </a:t>
          </a:r>
          <a:r>
            <a:rPr lang="en-US" sz="3200" b="1" dirty="0" err="1" smtClean="0">
              <a:latin typeface="Arial Black" pitchFamily="34" charset="0"/>
            </a:rPr>
            <a:t>Hgb</a:t>
          </a:r>
          <a:r>
            <a:rPr lang="en-US" sz="3200" b="1" dirty="0" smtClean="0">
              <a:latin typeface="Arial Black" pitchFamily="34" charset="0"/>
            </a:rPr>
            <a:t> balance</a:t>
          </a:r>
          <a:endParaRPr lang="en-US" sz="3200" b="1" dirty="0">
            <a:latin typeface="Arial Black" pitchFamily="34" charset="0"/>
          </a:endParaRPr>
        </a:p>
      </dgm:t>
    </dgm:pt>
    <dgm:pt modelId="{4ED1C126-5A14-4F58-9EF6-1654AEF94EFD}" type="parTrans" cxnId="{47AF77ED-0130-4070-8302-0DE4755114D0}">
      <dgm:prSet custT="1"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212656A8-C854-485A-857B-7ECA1701D0BD}" type="sibTrans" cxnId="{47AF77ED-0130-4070-8302-0DE4755114D0}">
      <dgm:prSet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FE470E42-81D7-4AA5-AAEC-53D9394341A8}">
      <dgm:prSet phldrT="[טקסט]" custT="1"/>
      <dgm:spPr/>
      <dgm:t>
        <a:bodyPr/>
        <a:lstStyle/>
        <a:p>
          <a:r>
            <a:rPr lang="en-US" sz="3200" b="1" dirty="0" smtClean="0">
              <a:latin typeface="Arial Black" pitchFamily="34" charset="0"/>
            </a:rPr>
            <a:t>Kidney transplant</a:t>
          </a:r>
        </a:p>
        <a:p>
          <a:r>
            <a:rPr lang="en-US" sz="3200" b="1" dirty="0" smtClean="0">
              <a:latin typeface="Arial Black" pitchFamily="34" charset="0"/>
            </a:rPr>
            <a:t>preparation</a:t>
          </a:r>
          <a:endParaRPr lang="en-US" sz="3200" b="1" dirty="0">
            <a:latin typeface="Arial Black" pitchFamily="34" charset="0"/>
          </a:endParaRPr>
        </a:p>
      </dgm:t>
    </dgm:pt>
    <dgm:pt modelId="{CBFD7395-59DB-45E0-8A64-E0D07E020B52}" type="parTrans" cxnId="{8DE6BB00-EC4D-499A-8ADB-FBDC39859879}">
      <dgm:prSet custT="1"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7328C98A-EE01-40D5-99F7-C8353A756B7A}" type="sibTrans" cxnId="{8DE6BB00-EC4D-499A-8ADB-FBDC39859879}">
      <dgm:prSet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39D2933C-C1DD-41B1-A706-AE4AD3EE0A55}">
      <dgm:prSet phldrT="[טקסט]" custT="1"/>
      <dgm:spPr/>
      <dgm:t>
        <a:bodyPr/>
        <a:lstStyle/>
        <a:p>
          <a:r>
            <a:rPr lang="en-US" sz="3200" b="1" dirty="0" smtClean="0">
              <a:latin typeface="Arial Black" pitchFamily="34" charset="0"/>
            </a:rPr>
            <a:t>Guidance and instruction</a:t>
          </a:r>
          <a:endParaRPr lang="en-US" sz="3200" b="1" dirty="0">
            <a:latin typeface="Arial Black" pitchFamily="34" charset="0"/>
          </a:endParaRPr>
        </a:p>
      </dgm:t>
    </dgm:pt>
    <dgm:pt modelId="{7066FD2B-3C61-4E6D-80B9-A968B3709407}" type="parTrans" cxnId="{3CD9C00B-E87C-419A-9A39-B9B3E37928A4}">
      <dgm:prSet custT="1"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97C39BEB-B331-4524-BE5C-8C9782AAD951}" type="sibTrans" cxnId="{3CD9C00B-E87C-419A-9A39-B9B3E37928A4}">
      <dgm:prSet/>
      <dgm:spPr/>
      <dgm:t>
        <a:bodyPr/>
        <a:lstStyle/>
        <a:p>
          <a:endParaRPr lang="en-US" sz="1400" b="1">
            <a:latin typeface="Arial Black" pitchFamily="34" charset="0"/>
          </a:endParaRPr>
        </a:p>
      </dgm:t>
    </dgm:pt>
    <dgm:pt modelId="{AEA2438C-2AAD-4D66-B1E1-DD6C94E1F664}" type="pres">
      <dgm:prSet presAssocID="{3692FB5A-D1D8-42EF-8BE3-84D185C296C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6C06708-1CA6-42F0-84D4-FC56ED3D67EE}" type="pres">
      <dgm:prSet presAssocID="{0F3B837B-9967-41F2-9133-70906EF75A66}" presName="centerShape" presStyleLbl="node0" presStyleIdx="0" presStyleCnt="1" custScaleX="165249" custScaleY="159797" custLinFactNeighborX="175" custLinFactNeighborY="2686"/>
      <dgm:spPr/>
      <dgm:t>
        <a:bodyPr/>
        <a:lstStyle/>
        <a:p>
          <a:endParaRPr lang="en-US"/>
        </a:p>
      </dgm:t>
    </dgm:pt>
    <dgm:pt modelId="{611314C0-2D55-4F76-BAB1-1AE803502D4A}" type="pres">
      <dgm:prSet presAssocID="{1E1AE29B-F733-4544-B9A3-D8F2845D5BB0}" presName="parTrans" presStyleLbl="sibTrans2D1" presStyleIdx="0" presStyleCnt="8" custScaleX="131203" custLinFactNeighborX="-1928" custLinFactNeighborY="1345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30DC76B7-8757-42C3-9C50-7535DB45D447}" type="pres">
      <dgm:prSet presAssocID="{1E1AE29B-F733-4544-B9A3-D8F2845D5BB0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5A002770-75CF-400B-A9DF-AD86A9DECFD9}" type="pres">
      <dgm:prSet presAssocID="{A4ED087D-6F7C-4785-82DB-9A540F0E41D6}" presName="node" presStyleLbl="node1" presStyleIdx="0" presStyleCnt="8" custScaleX="139875" custScaleY="117811" custRadScaleRad="98273" custRadScaleInc="62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670871-A724-4C43-8198-F9ED55A25987}" type="pres">
      <dgm:prSet presAssocID="{53E035C1-886F-4B7B-AAC0-8913918B480A}" presName="parTrans" presStyleLbl="sibTrans2D1" presStyleIdx="1" presStyleCnt="8" custScaleX="112948" custScaleY="103606" custLinFactNeighborX="-21331" custLinFactNeighborY="8423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0AA4009D-6E00-40DE-9EA5-A9529B9FCAB5}" type="pres">
      <dgm:prSet presAssocID="{53E035C1-886F-4B7B-AAC0-8913918B480A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F60BB085-20E0-4C79-AD0E-04562852192D}" type="pres">
      <dgm:prSet presAssocID="{549A3D52-1E66-40BB-AE58-7313B3BB4164}" presName="node" presStyleLbl="node1" presStyleIdx="1" presStyleCnt="8" custScaleX="131817" custScaleY="103045" custRadScaleRad="111383" custRadScaleInc="235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D8038E-A6AB-4EDC-85B0-FF4AF47D55D5}" type="pres">
      <dgm:prSet presAssocID="{3D025DB0-8204-4D6A-91F5-949AF22B303B}" presName="parTrans" presStyleLbl="sibTrans2D1" presStyleIdx="2" presStyleCnt="8" custScaleX="135350" custLinFactNeighborX="-10033" custLinFactNeighborY="-1421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3E7F1672-5E38-4070-A7BA-CDD756F2028B}" type="pres">
      <dgm:prSet presAssocID="{3D025DB0-8204-4D6A-91F5-949AF22B303B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B8164B70-FACC-4D07-8F14-B51AEA449149}" type="pres">
      <dgm:prSet presAssocID="{DDD6977E-2C17-4917-A12B-7965FA1E284C}" presName="node" presStyleLbl="node1" presStyleIdx="2" presStyleCnt="8" custScaleX="119523" custScaleY="109779" custRadScaleRad="106871" custRadScaleInc="221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ED3004-0E1C-4FCA-AC9B-50E904F78F8F}" type="pres">
      <dgm:prSet presAssocID="{0FDA310E-64C0-4D16-9DB2-20FFF7378AE9}" presName="parTrans" presStyleLbl="sibTrans2D1" presStyleIdx="3" presStyleCnt="8" custLinFactNeighborX="-26360" custLinFactNeighborY="19252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BFDE4644-E325-479A-89B4-268792538791}" type="pres">
      <dgm:prSet presAssocID="{0FDA310E-64C0-4D16-9DB2-20FFF7378AE9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D8A13E62-FA4D-4712-A17C-6CED2DD062A5}" type="pres">
      <dgm:prSet presAssocID="{966CEC09-B40D-42B0-BAED-55AB7C33EA11}" presName="node" presStyleLbl="node1" presStyleIdx="3" presStyleCnt="8" custScaleX="136720" custScaleY="115365" custRadScaleRad="121801" custRadScaleInc="-142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2A311E-2B7C-42B1-BF6B-131052C70833}" type="pres">
      <dgm:prSet presAssocID="{7A8EE6B0-C92D-44AA-BE71-7174934B5EC0}" presName="parTrans" presStyleLbl="sibTrans2D1" presStyleIdx="4" presStyleCnt="8" custAng="21594621" custScaleX="139638" custScaleY="93429" custLinFactNeighborX="2024" custLinFactNeighborY="-4232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4645C5B2-6D20-4E86-83F2-D47F3B052F2B}" type="pres">
      <dgm:prSet presAssocID="{7A8EE6B0-C92D-44AA-BE71-7174934B5EC0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B15397CB-02B9-4AA5-846D-66058FEC6641}" type="pres">
      <dgm:prSet presAssocID="{F29A60BC-A73E-486F-9D20-01F84F453ABE}" presName="node" presStyleLbl="node1" presStyleIdx="4" presStyleCnt="8" custScaleX="129374" custScaleY="96273" custRadScaleRad="97644" custRadScaleInc="-186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E30C21-BA83-4378-8AF5-FFCC44F95259}" type="pres">
      <dgm:prSet presAssocID="{4ED1C126-5A14-4F58-9EF6-1654AEF94EFD}" presName="parTrans" presStyleLbl="sibTrans2D1" presStyleIdx="5" presStyleCnt="8" custLinFactNeighborX="14291" custLinFactNeighborY="14150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3A3ED4E1-CB4B-4C24-B2D4-8BBC3C6B1D30}" type="pres">
      <dgm:prSet presAssocID="{4ED1C126-5A14-4F58-9EF6-1654AEF94EFD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F5185F0D-74D2-47B9-8F2B-57A5D34BA732}" type="pres">
      <dgm:prSet presAssocID="{5BEB32B8-E795-40E6-88BD-87C1ADA2DAAC}" presName="node" presStyleLbl="node1" presStyleIdx="5" presStyleCnt="8" custScaleX="127587" custScaleY="122448" custRadScaleRad="119852" custRadScaleInc="-93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92883D-01FE-45D5-A4A3-CB80952195C1}" type="pres">
      <dgm:prSet presAssocID="{CBFD7395-59DB-45E0-8A64-E0D07E020B52}" presName="parTrans" presStyleLbl="sibTrans2D1" presStyleIdx="6" presStyleCnt="8" custScaleX="127967" custLinFactNeighborX="1432" custLinFactNeighborY="-4232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53197324-82E3-4170-818A-2DFC1B32EB4C}" type="pres">
      <dgm:prSet presAssocID="{CBFD7395-59DB-45E0-8A64-E0D07E020B52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093FC127-552A-4B11-9A0C-D30539753782}" type="pres">
      <dgm:prSet presAssocID="{FE470E42-81D7-4AA5-AAEC-53D9394341A8}" presName="node" presStyleLbl="node1" presStyleIdx="6" presStyleCnt="8" custScaleX="133981" custScaleY="113795" custRadScaleRad="107402" custRadScaleInc="-206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72096A-FA4F-44A2-B92F-46BD9F5B4FCB}" type="pres">
      <dgm:prSet presAssocID="{7066FD2B-3C61-4E6D-80B9-A968B3709407}" presName="parTrans" presStyleLbl="sibTrans2D1" presStyleIdx="7" presStyleCnt="8" custScaleX="123967" custLinFactNeighborX="16560" custLinFactNeighborY="-1041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5625C564-B66C-4E8F-9DFA-23BA09971187}" type="pres">
      <dgm:prSet presAssocID="{7066FD2B-3C61-4E6D-80B9-A968B3709407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0736DE6B-B6A0-4849-89D1-585CA304E3EC}" type="pres">
      <dgm:prSet presAssocID="{39D2933C-C1DD-41B1-A706-AE4AD3EE0A55}" presName="node" presStyleLbl="node1" presStyleIdx="7" presStyleCnt="8" custScaleX="148815" custScaleY="114690" custRadScaleRad="110302" custRadScaleInc="-12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C74903-DBD0-4DE5-B13D-FA03D8B731AB}" type="presOf" srcId="{53E035C1-886F-4B7B-AAC0-8913918B480A}" destId="{0AA4009D-6E00-40DE-9EA5-A9529B9FCAB5}" srcOrd="1" destOrd="0" presId="urn:microsoft.com/office/officeart/2005/8/layout/radial5"/>
    <dgm:cxn modelId="{BDECCE87-C34A-4F65-BCD1-BB7BA9A5A3EC}" type="presOf" srcId="{7066FD2B-3C61-4E6D-80B9-A968B3709407}" destId="{B172096A-FA4F-44A2-B92F-46BD9F5B4FCB}" srcOrd="0" destOrd="0" presId="urn:microsoft.com/office/officeart/2005/8/layout/radial5"/>
    <dgm:cxn modelId="{340C919F-888C-45F8-9DFD-BD30C5664AC5}" type="presOf" srcId="{53E035C1-886F-4B7B-AAC0-8913918B480A}" destId="{9C670871-A724-4C43-8198-F9ED55A25987}" srcOrd="0" destOrd="0" presId="urn:microsoft.com/office/officeart/2005/8/layout/radial5"/>
    <dgm:cxn modelId="{5AA642FF-2A6C-4FA9-95A9-F31290A6F714}" type="presOf" srcId="{549A3D52-1E66-40BB-AE58-7313B3BB4164}" destId="{F60BB085-20E0-4C79-AD0E-04562852192D}" srcOrd="0" destOrd="0" presId="urn:microsoft.com/office/officeart/2005/8/layout/radial5"/>
    <dgm:cxn modelId="{72860F59-3A89-43B3-A096-2C66B6366AB8}" type="presOf" srcId="{4ED1C126-5A14-4F58-9EF6-1654AEF94EFD}" destId="{EEE30C21-BA83-4378-8AF5-FFCC44F95259}" srcOrd="0" destOrd="0" presId="urn:microsoft.com/office/officeart/2005/8/layout/radial5"/>
    <dgm:cxn modelId="{A9EA50C4-0E49-42BB-9A65-FB7A9B17BF47}" type="presOf" srcId="{0F3B837B-9967-41F2-9133-70906EF75A66}" destId="{66C06708-1CA6-42F0-84D4-FC56ED3D67EE}" srcOrd="0" destOrd="0" presId="urn:microsoft.com/office/officeart/2005/8/layout/radial5"/>
    <dgm:cxn modelId="{8DE6BB00-EC4D-499A-8ADB-FBDC39859879}" srcId="{0F3B837B-9967-41F2-9133-70906EF75A66}" destId="{FE470E42-81D7-4AA5-AAEC-53D9394341A8}" srcOrd="6" destOrd="0" parTransId="{CBFD7395-59DB-45E0-8A64-E0D07E020B52}" sibTransId="{7328C98A-EE01-40D5-99F7-C8353A756B7A}"/>
    <dgm:cxn modelId="{FCBE5422-485B-4925-9682-8704EC1E7302}" srcId="{0F3B837B-9967-41F2-9133-70906EF75A66}" destId="{966CEC09-B40D-42B0-BAED-55AB7C33EA11}" srcOrd="3" destOrd="0" parTransId="{0FDA310E-64C0-4D16-9DB2-20FFF7378AE9}" sibTransId="{81D7679A-8A18-4BD4-BBC5-3EDC27356F89}"/>
    <dgm:cxn modelId="{40756B9E-61C5-4573-A001-22179F5C51A6}" type="presOf" srcId="{CBFD7395-59DB-45E0-8A64-E0D07E020B52}" destId="{B192883D-01FE-45D5-A4A3-CB80952195C1}" srcOrd="0" destOrd="0" presId="urn:microsoft.com/office/officeart/2005/8/layout/radial5"/>
    <dgm:cxn modelId="{2F1FECBB-7759-404A-968A-2A32CD202775}" type="presOf" srcId="{4ED1C126-5A14-4F58-9EF6-1654AEF94EFD}" destId="{3A3ED4E1-CB4B-4C24-B2D4-8BBC3C6B1D30}" srcOrd="1" destOrd="0" presId="urn:microsoft.com/office/officeart/2005/8/layout/radial5"/>
    <dgm:cxn modelId="{BA1366C3-6BB8-41B9-8A78-64DBC0F75388}" type="presOf" srcId="{39D2933C-C1DD-41B1-A706-AE4AD3EE0A55}" destId="{0736DE6B-B6A0-4849-89D1-585CA304E3EC}" srcOrd="0" destOrd="0" presId="urn:microsoft.com/office/officeart/2005/8/layout/radial5"/>
    <dgm:cxn modelId="{2522BCC4-CA90-4766-9F34-213E03E49D87}" type="presOf" srcId="{1E1AE29B-F733-4544-B9A3-D8F2845D5BB0}" destId="{30DC76B7-8757-42C3-9C50-7535DB45D447}" srcOrd="1" destOrd="0" presId="urn:microsoft.com/office/officeart/2005/8/layout/radial5"/>
    <dgm:cxn modelId="{A9BD4CE4-A5A3-4F85-8536-5353A9531B67}" type="presOf" srcId="{7A8EE6B0-C92D-44AA-BE71-7174934B5EC0}" destId="{102A311E-2B7C-42B1-BF6B-131052C70833}" srcOrd="0" destOrd="0" presId="urn:microsoft.com/office/officeart/2005/8/layout/radial5"/>
    <dgm:cxn modelId="{BEE4C552-A22F-4645-89F2-26B6F00A0886}" type="presOf" srcId="{3D025DB0-8204-4D6A-91F5-949AF22B303B}" destId="{03D8038E-A6AB-4EDC-85B0-FF4AF47D55D5}" srcOrd="0" destOrd="0" presId="urn:microsoft.com/office/officeart/2005/8/layout/radial5"/>
    <dgm:cxn modelId="{C7758516-F250-4C24-8A92-FF01AD308B96}" type="presOf" srcId="{DDD6977E-2C17-4917-A12B-7965FA1E284C}" destId="{B8164B70-FACC-4D07-8F14-B51AEA449149}" srcOrd="0" destOrd="0" presId="urn:microsoft.com/office/officeart/2005/8/layout/radial5"/>
    <dgm:cxn modelId="{361CA1FD-D5F4-4955-A2E4-F90F87714806}" type="presOf" srcId="{0FDA310E-64C0-4D16-9DB2-20FFF7378AE9}" destId="{BFDE4644-E325-479A-89B4-268792538791}" srcOrd="1" destOrd="0" presId="urn:microsoft.com/office/officeart/2005/8/layout/radial5"/>
    <dgm:cxn modelId="{567CB516-6F20-495A-9E23-3DB9682A1FE0}" type="presOf" srcId="{1E1AE29B-F733-4544-B9A3-D8F2845D5BB0}" destId="{611314C0-2D55-4F76-BAB1-1AE803502D4A}" srcOrd="0" destOrd="0" presId="urn:microsoft.com/office/officeart/2005/8/layout/radial5"/>
    <dgm:cxn modelId="{B3CD3FA9-2330-4B58-8C2F-E2499CF4C155}" type="presOf" srcId="{A4ED087D-6F7C-4785-82DB-9A540F0E41D6}" destId="{5A002770-75CF-400B-A9DF-AD86A9DECFD9}" srcOrd="0" destOrd="0" presId="urn:microsoft.com/office/officeart/2005/8/layout/radial5"/>
    <dgm:cxn modelId="{32B860C2-858F-45D4-A6B9-E9EF76A236FA}" srcId="{0F3B837B-9967-41F2-9133-70906EF75A66}" destId="{A4ED087D-6F7C-4785-82DB-9A540F0E41D6}" srcOrd="0" destOrd="0" parTransId="{1E1AE29B-F733-4544-B9A3-D8F2845D5BB0}" sibTransId="{FA0AD5DB-9099-4A64-AD5E-291BF5D6374F}"/>
    <dgm:cxn modelId="{E40DE04D-A7C8-4F85-91F3-79CB97F21335}" srcId="{0F3B837B-9967-41F2-9133-70906EF75A66}" destId="{549A3D52-1E66-40BB-AE58-7313B3BB4164}" srcOrd="1" destOrd="0" parTransId="{53E035C1-886F-4B7B-AAC0-8913918B480A}" sibTransId="{3EAC9E9D-AB58-45FA-A5C0-FFDDC2E18CA2}"/>
    <dgm:cxn modelId="{C5E38E49-3E53-462F-8533-510A6F8BA896}" type="presOf" srcId="{F29A60BC-A73E-486F-9D20-01F84F453ABE}" destId="{B15397CB-02B9-4AA5-846D-66058FEC6641}" srcOrd="0" destOrd="0" presId="urn:microsoft.com/office/officeart/2005/8/layout/radial5"/>
    <dgm:cxn modelId="{FF8A5D50-9D06-4087-9AC7-4BF97CA890D7}" type="presOf" srcId="{3D025DB0-8204-4D6A-91F5-949AF22B303B}" destId="{3E7F1672-5E38-4070-A7BA-CDD756F2028B}" srcOrd="1" destOrd="0" presId="urn:microsoft.com/office/officeart/2005/8/layout/radial5"/>
    <dgm:cxn modelId="{619D9188-707A-413F-A092-E931DA19F7EF}" type="presOf" srcId="{966CEC09-B40D-42B0-BAED-55AB7C33EA11}" destId="{D8A13E62-FA4D-4712-A17C-6CED2DD062A5}" srcOrd="0" destOrd="0" presId="urn:microsoft.com/office/officeart/2005/8/layout/radial5"/>
    <dgm:cxn modelId="{3CD9C00B-E87C-419A-9A39-B9B3E37928A4}" srcId="{0F3B837B-9967-41F2-9133-70906EF75A66}" destId="{39D2933C-C1DD-41B1-A706-AE4AD3EE0A55}" srcOrd="7" destOrd="0" parTransId="{7066FD2B-3C61-4E6D-80B9-A968B3709407}" sibTransId="{97C39BEB-B331-4524-BE5C-8C9782AAD951}"/>
    <dgm:cxn modelId="{1BE80154-855F-4D7A-AB43-19EB5F82DA7C}" type="presOf" srcId="{0FDA310E-64C0-4D16-9DB2-20FFF7378AE9}" destId="{F3ED3004-0E1C-4FCA-AC9B-50E904F78F8F}" srcOrd="0" destOrd="0" presId="urn:microsoft.com/office/officeart/2005/8/layout/radial5"/>
    <dgm:cxn modelId="{98A9D0F1-466B-4CA7-9076-BA88A6A97003}" type="presOf" srcId="{7A8EE6B0-C92D-44AA-BE71-7174934B5EC0}" destId="{4645C5B2-6D20-4E86-83F2-D47F3B052F2B}" srcOrd="1" destOrd="0" presId="urn:microsoft.com/office/officeart/2005/8/layout/radial5"/>
    <dgm:cxn modelId="{0F0312F1-4FF6-476D-9119-8DF55A917A57}" type="presOf" srcId="{3692FB5A-D1D8-42EF-8BE3-84D185C296CA}" destId="{AEA2438C-2AAD-4D66-B1E1-DD6C94E1F664}" srcOrd="0" destOrd="0" presId="urn:microsoft.com/office/officeart/2005/8/layout/radial5"/>
    <dgm:cxn modelId="{0F514204-0500-403D-9542-9377949AF629}" type="presOf" srcId="{7066FD2B-3C61-4E6D-80B9-A968B3709407}" destId="{5625C564-B66C-4E8F-9DFA-23BA09971187}" srcOrd="1" destOrd="0" presId="urn:microsoft.com/office/officeart/2005/8/layout/radial5"/>
    <dgm:cxn modelId="{13AB991B-AD69-49D3-9E7F-3F85D5D9E640}" type="presOf" srcId="{FE470E42-81D7-4AA5-AAEC-53D9394341A8}" destId="{093FC127-552A-4B11-9A0C-D30539753782}" srcOrd="0" destOrd="0" presId="urn:microsoft.com/office/officeart/2005/8/layout/radial5"/>
    <dgm:cxn modelId="{47AF77ED-0130-4070-8302-0DE4755114D0}" srcId="{0F3B837B-9967-41F2-9133-70906EF75A66}" destId="{5BEB32B8-E795-40E6-88BD-87C1ADA2DAAC}" srcOrd="5" destOrd="0" parTransId="{4ED1C126-5A14-4F58-9EF6-1654AEF94EFD}" sibTransId="{212656A8-C854-485A-857B-7ECA1701D0BD}"/>
    <dgm:cxn modelId="{A8203E34-D937-4AD5-BFCD-17152F1E3506}" srcId="{0F3B837B-9967-41F2-9133-70906EF75A66}" destId="{DDD6977E-2C17-4917-A12B-7965FA1E284C}" srcOrd="2" destOrd="0" parTransId="{3D025DB0-8204-4D6A-91F5-949AF22B303B}" sibTransId="{80923B84-1F68-43F0-8A87-659B6A9578E4}"/>
    <dgm:cxn modelId="{63D71057-E258-455A-BF66-A07114A9EF38}" type="presOf" srcId="{CBFD7395-59DB-45E0-8A64-E0D07E020B52}" destId="{53197324-82E3-4170-818A-2DFC1B32EB4C}" srcOrd="1" destOrd="0" presId="urn:microsoft.com/office/officeart/2005/8/layout/radial5"/>
    <dgm:cxn modelId="{BFF59512-D1FD-4A81-9ACB-3CD61D95DCFA}" srcId="{0F3B837B-9967-41F2-9133-70906EF75A66}" destId="{F29A60BC-A73E-486F-9D20-01F84F453ABE}" srcOrd="4" destOrd="0" parTransId="{7A8EE6B0-C92D-44AA-BE71-7174934B5EC0}" sibTransId="{0CF40F3A-8E1F-4E6A-BE88-26F14AB91AA2}"/>
    <dgm:cxn modelId="{9D1F74DC-6884-4D35-BE74-2DF276E72FD9}" type="presOf" srcId="{5BEB32B8-E795-40E6-88BD-87C1ADA2DAAC}" destId="{F5185F0D-74D2-47B9-8F2B-57A5D34BA732}" srcOrd="0" destOrd="0" presId="urn:microsoft.com/office/officeart/2005/8/layout/radial5"/>
    <dgm:cxn modelId="{8B23C9E2-4F16-4782-B7C4-F8949302CD31}" srcId="{3692FB5A-D1D8-42EF-8BE3-84D185C296CA}" destId="{0F3B837B-9967-41F2-9133-70906EF75A66}" srcOrd="0" destOrd="0" parTransId="{A61C229A-9158-4E31-AC55-351BECCBB56A}" sibTransId="{0849C745-0C5C-411E-B43A-752818446F05}"/>
    <dgm:cxn modelId="{C0BCB2C7-1C93-4BC0-988F-8B838B6225E6}" type="presParOf" srcId="{AEA2438C-2AAD-4D66-B1E1-DD6C94E1F664}" destId="{66C06708-1CA6-42F0-84D4-FC56ED3D67EE}" srcOrd="0" destOrd="0" presId="urn:microsoft.com/office/officeart/2005/8/layout/radial5"/>
    <dgm:cxn modelId="{DC536D66-94B5-4782-99BA-EEC9CBCDCF2C}" type="presParOf" srcId="{AEA2438C-2AAD-4D66-B1E1-DD6C94E1F664}" destId="{611314C0-2D55-4F76-BAB1-1AE803502D4A}" srcOrd="1" destOrd="0" presId="urn:microsoft.com/office/officeart/2005/8/layout/radial5"/>
    <dgm:cxn modelId="{73BAD71C-F0A0-4D04-9194-4CEEBEF888E2}" type="presParOf" srcId="{611314C0-2D55-4F76-BAB1-1AE803502D4A}" destId="{30DC76B7-8757-42C3-9C50-7535DB45D447}" srcOrd="0" destOrd="0" presId="urn:microsoft.com/office/officeart/2005/8/layout/radial5"/>
    <dgm:cxn modelId="{85BC5474-DF10-4FD1-87E8-F5B733E6F9DE}" type="presParOf" srcId="{AEA2438C-2AAD-4D66-B1E1-DD6C94E1F664}" destId="{5A002770-75CF-400B-A9DF-AD86A9DECFD9}" srcOrd="2" destOrd="0" presId="urn:microsoft.com/office/officeart/2005/8/layout/radial5"/>
    <dgm:cxn modelId="{6973BEE7-3613-4111-A1CB-982323925B38}" type="presParOf" srcId="{AEA2438C-2AAD-4D66-B1E1-DD6C94E1F664}" destId="{9C670871-A724-4C43-8198-F9ED55A25987}" srcOrd="3" destOrd="0" presId="urn:microsoft.com/office/officeart/2005/8/layout/radial5"/>
    <dgm:cxn modelId="{DF94F197-C6F7-419C-B19B-69ADFFEF6A9C}" type="presParOf" srcId="{9C670871-A724-4C43-8198-F9ED55A25987}" destId="{0AA4009D-6E00-40DE-9EA5-A9529B9FCAB5}" srcOrd="0" destOrd="0" presId="urn:microsoft.com/office/officeart/2005/8/layout/radial5"/>
    <dgm:cxn modelId="{18BA219E-9037-4019-9ED0-AAA93A1556F3}" type="presParOf" srcId="{AEA2438C-2AAD-4D66-B1E1-DD6C94E1F664}" destId="{F60BB085-20E0-4C79-AD0E-04562852192D}" srcOrd="4" destOrd="0" presId="urn:microsoft.com/office/officeart/2005/8/layout/radial5"/>
    <dgm:cxn modelId="{D20E3BA1-2828-4BDB-A0BE-B9BB4C6F210D}" type="presParOf" srcId="{AEA2438C-2AAD-4D66-B1E1-DD6C94E1F664}" destId="{03D8038E-A6AB-4EDC-85B0-FF4AF47D55D5}" srcOrd="5" destOrd="0" presId="urn:microsoft.com/office/officeart/2005/8/layout/radial5"/>
    <dgm:cxn modelId="{35417567-A026-4DD1-90C6-EF29D9E6DC73}" type="presParOf" srcId="{03D8038E-A6AB-4EDC-85B0-FF4AF47D55D5}" destId="{3E7F1672-5E38-4070-A7BA-CDD756F2028B}" srcOrd="0" destOrd="0" presId="urn:microsoft.com/office/officeart/2005/8/layout/radial5"/>
    <dgm:cxn modelId="{9165F501-6A08-47A5-A5BE-0A0FBE62F7C8}" type="presParOf" srcId="{AEA2438C-2AAD-4D66-B1E1-DD6C94E1F664}" destId="{B8164B70-FACC-4D07-8F14-B51AEA449149}" srcOrd="6" destOrd="0" presId="urn:microsoft.com/office/officeart/2005/8/layout/radial5"/>
    <dgm:cxn modelId="{2E3C02BC-0055-4001-AFE1-8C5EB6AA468E}" type="presParOf" srcId="{AEA2438C-2AAD-4D66-B1E1-DD6C94E1F664}" destId="{F3ED3004-0E1C-4FCA-AC9B-50E904F78F8F}" srcOrd="7" destOrd="0" presId="urn:microsoft.com/office/officeart/2005/8/layout/radial5"/>
    <dgm:cxn modelId="{FB16F3C9-5345-415C-831C-CFD0B826BE36}" type="presParOf" srcId="{F3ED3004-0E1C-4FCA-AC9B-50E904F78F8F}" destId="{BFDE4644-E325-479A-89B4-268792538791}" srcOrd="0" destOrd="0" presId="urn:microsoft.com/office/officeart/2005/8/layout/radial5"/>
    <dgm:cxn modelId="{AAFDB2E1-7B35-4F59-A545-16C01EFF589E}" type="presParOf" srcId="{AEA2438C-2AAD-4D66-B1E1-DD6C94E1F664}" destId="{D8A13E62-FA4D-4712-A17C-6CED2DD062A5}" srcOrd="8" destOrd="0" presId="urn:microsoft.com/office/officeart/2005/8/layout/radial5"/>
    <dgm:cxn modelId="{494497A3-F0AA-42ED-ADAA-60F5D1CB3E05}" type="presParOf" srcId="{AEA2438C-2AAD-4D66-B1E1-DD6C94E1F664}" destId="{102A311E-2B7C-42B1-BF6B-131052C70833}" srcOrd="9" destOrd="0" presId="urn:microsoft.com/office/officeart/2005/8/layout/radial5"/>
    <dgm:cxn modelId="{65379631-5210-4844-B12D-CC79AA6C16B5}" type="presParOf" srcId="{102A311E-2B7C-42B1-BF6B-131052C70833}" destId="{4645C5B2-6D20-4E86-83F2-D47F3B052F2B}" srcOrd="0" destOrd="0" presId="urn:microsoft.com/office/officeart/2005/8/layout/radial5"/>
    <dgm:cxn modelId="{D46D18F3-9C38-4063-B011-A770AFB1EE54}" type="presParOf" srcId="{AEA2438C-2AAD-4D66-B1E1-DD6C94E1F664}" destId="{B15397CB-02B9-4AA5-846D-66058FEC6641}" srcOrd="10" destOrd="0" presId="urn:microsoft.com/office/officeart/2005/8/layout/radial5"/>
    <dgm:cxn modelId="{6F6F4A89-DDF0-480B-8C26-C3831EFC9B5B}" type="presParOf" srcId="{AEA2438C-2AAD-4D66-B1E1-DD6C94E1F664}" destId="{EEE30C21-BA83-4378-8AF5-FFCC44F95259}" srcOrd="11" destOrd="0" presId="urn:microsoft.com/office/officeart/2005/8/layout/radial5"/>
    <dgm:cxn modelId="{BF54FA6E-6B65-4506-BED2-9FB86A16288A}" type="presParOf" srcId="{EEE30C21-BA83-4378-8AF5-FFCC44F95259}" destId="{3A3ED4E1-CB4B-4C24-B2D4-8BBC3C6B1D30}" srcOrd="0" destOrd="0" presId="urn:microsoft.com/office/officeart/2005/8/layout/radial5"/>
    <dgm:cxn modelId="{CFF1839C-514E-491B-84E3-51F49C095CAF}" type="presParOf" srcId="{AEA2438C-2AAD-4D66-B1E1-DD6C94E1F664}" destId="{F5185F0D-74D2-47B9-8F2B-57A5D34BA732}" srcOrd="12" destOrd="0" presId="urn:microsoft.com/office/officeart/2005/8/layout/radial5"/>
    <dgm:cxn modelId="{D32F5FD8-7EB2-49CC-B883-E71B432CF928}" type="presParOf" srcId="{AEA2438C-2AAD-4D66-B1E1-DD6C94E1F664}" destId="{B192883D-01FE-45D5-A4A3-CB80952195C1}" srcOrd="13" destOrd="0" presId="urn:microsoft.com/office/officeart/2005/8/layout/radial5"/>
    <dgm:cxn modelId="{DCED8B47-88E1-46DD-BDFA-3CFC3E6C71D2}" type="presParOf" srcId="{B192883D-01FE-45D5-A4A3-CB80952195C1}" destId="{53197324-82E3-4170-818A-2DFC1B32EB4C}" srcOrd="0" destOrd="0" presId="urn:microsoft.com/office/officeart/2005/8/layout/radial5"/>
    <dgm:cxn modelId="{D8F73A41-496D-47D6-A88B-F1642FB132DD}" type="presParOf" srcId="{AEA2438C-2AAD-4D66-B1E1-DD6C94E1F664}" destId="{093FC127-552A-4B11-9A0C-D30539753782}" srcOrd="14" destOrd="0" presId="urn:microsoft.com/office/officeart/2005/8/layout/radial5"/>
    <dgm:cxn modelId="{E9ECBEA9-659A-46A7-9B3E-9BD23A195FE2}" type="presParOf" srcId="{AEA2438C-2AAD-4D66-B1E1-DD6C94E1F664}" destId="{B172096A-FA4F-44A2-B92F-46BD9F5B4FCB}" srcOrd="15" destOrd="0" presId="urn:microsoft.com/office/officeart/2005/8/layout/radial5"/>
    <dgm:cxn modelId="{C1FAE6C4-8FD4-4621-AED1-2311A7DDACEB}" type="presParOf" srcId="{B172096A-FA4F-44A2-B92F-46BD9F5B4FCB}" destId="{5625C564-B66C-4E8F-9DFA-23BA09971187}" srcOrd="0" destOrd="0" presId="urn:microsoft.com/office/officeart/2005/8/layout/radial5"/>
    <dgm:cxn modelId="{D66B41AE-D824-4C71-A8DE-3819427B492C}" type="presParOf" srcId="{AEA2438C-2AAD-4D66-B1E1-DD6C94E1F664}" destId="{0736DE6B-B6A0-4849-89D1-585CA304E3EC}" srcOrd="16" destOrd="0" presId="urn:microsoft.com/office/officeart/2005/8/layout/radial5"/>
  </dgm:cxnLst>
  <dgm:bg>
    <a:solidFill>
      <a:schemeClr val="accent5">
        <a:lumMod val="20000"/>
        <a:lumOff val="80000"/>
        <a:alpha val="7000"/>
      </a:schemeClr>
    </a:solidFill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C06708-1CA6-42F0-84D4-FC56ED3D67EE}">
      <dsp:nvSpPr>
        <dsp:cNvPr id="0" name=""/>
        <dsp:cNvSpPr/>
      </dsp:nvSpPr>
      <dsp:spPr>
        <a:xfrm>
          <a:off x="5279878" y="5225381"/>
          <a:ext cx="4724936" cy="456904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smtClean="0">
              <a:latin typeface="Arial Black" pitchFamily="34" charset="0"/>
            </a:rPr>
            <a:t>The patient</a:t>
          </a:r>
          <a:endParaRPr lang="en-US" sz="4400" b="1" kern="1200" dirty="0">
            <a:latin typeface="Arial Black" pitchFamily="34" charset="0"/>
          </a:endParaRPr>
        </a:p>
      </dsp:txBody>
      <dsp:txXfrm>
        <a:off x="5971829" y="5894503"/>
        <a:ext cx="3341034" cy="3230804"/>
      </dsp:txXfrm>
    </dsp:sp>
    <dsp:sp modelId="{611314C0-2D55-4F76-BAB1-1AE803502D4A}">
      <dsp:nvSpPr>
        <dsp:cNvPr id="0" name=""/>
        <dsp:cNvSpPr/>
      </dsp:nvSpPr>
      <dsp:spPr>
        <a:xfrm rot="16268216">
          <a:off x="7177571" y="3927360"/>
          <a:ext cx="1018468" cy="1208994"/>
        </a:xfrm>
        <a:prstGeom prst="left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>
            <a:latin typeface="Arial Black" pitchFamily="34" charset="0"/>
          </a:endParaRPr>
        </a:p>
      </dsp:txBody>
      <dsp:txXfrm>
        <a:off x="7327310" y="4321899"/>
        <a:ext cx="712928" cy="725396"/>
      </dsp:txXfrm>
    </dsp:sp>
    <dsp:sp modelId="{5A002770-75CF-400B-A9DF-AD86A9DECFD9}">
      <dsp:nvSpPr>
        <dsp:cNvPr id="0" name=""/>
        <dsp:cNvSpPr/>
      </dsp:nvSpPr>
      <dsp:spPr>
        <a:xfrm>
          <a:off x="5515949" y="-8558"/>
          <a:ext cx="4476391" cy="377028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 Black" pitchFamily="34" charset="0"/>
            </a:rPr>
            <a:t>Pain</a:t>
          </a:r>
        </a:p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latin typeface="Arial Black" pitchFamily="34" charset="0"/>
            </a:rPr>
            <a:t> management </a:t>
          </a:r>
          <a:endParaRPr lang="en-US" sz="3000" b="1" kern="1200" dirty="0">
            <a:latin typeface="Arial Black" pitchFamily="34" charset="0"/>
          </a:endParaRPr>
        </a:p>
      </dsp:txBody>
      <dsp:txXfrm>
        <a:off x="6171501" y="543587"/>
        <a:ext cx="3165287" cy="2665991"/>
      </dsp:txXfrm>
    </dsp:sp>
    <dsp:sp modelId="{9C670871-A724-4C43-8198-F9ED55A25987}">
      <dsp:nvSpPr>
        <dsp:cNvPr id="0" name=""/>
        <dsp:cNvSpPr/>
      </dsp:nvSpPr>
      <dsp:spPr>
        <a:xfrm rot="19087653">
          <a:off x="9270270" y="4770858"/>
          <a:ext cx="1223275" cy="1252591"/>
        </a:xfrm>
        <a:prstGeom prst="left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>
            <a:latin typeface="Arial Black" pitchFamily="34" charset="0"/>
          </a:endParaRPr>
        </a:p>
      </dsp:txBody>
      <dsp:txXfrm>
        <a:off x="9317128" y="5143852"/>
        <a:ext cx="856293" cy="751555"/>
      </dsp:txXfrm>
    </dsp:sp>
    <dsp:sp modelId="{F60BB085-20E0-4C79-AD0E-04562852192D}">
      <dsp:nvSpPr>
        <dsp:cNvPr id="0" name=""/>
        <dsp:cNvSpPr/>
      </dsp:nvSpPr>
      <dsp:spPr>
        <a:xfrm>
          <a:off x="10173656" y="1701326"/>
          <a:ext cx="4218513" cy="329772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rial Black" pitchFamily="34" charset="0"/>
            </a:rPr>
            <a:t>Infections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rial Black" pitchFamily="34" charset="0"/>
            </a:rPr>
            <a:t>prevention</a:t>
          </a:r>
          <a:endParaRPr lang="en-US" sz="3600" b="1" kern="1200" dirty="0">
            <a:latin typeface="Arial Black" pitchFamily="34" charset="0"/>
          </a:endParaRPr>
        </a:p>
      </dsp:txBody>
      <dsp:txXfrm>
        <a:off x="10791443" y="2184267"/>
        <a:ext cx="2982939" cy="2331846"/>
      </dsp:txXfrm>
    </dsp:sp>
    <dsp:sp modelId="{03D8038E-A6AB-4EDC-85B0-FF4AF47D55D5}">
      <dsp:nvSpPr>
        <dsp:cNvPr id="0" name=""/>
        <dsp:cNvSpPr/>
      </dsp:nvSpPr>
      <dsp:spPr>
        <a:xfrm rot="134057">
          <a:off x="10089498" y="7002825"/>
          <a:ext cx="853617" cy="1208994"/>
        </a:xfrm>
        <a:prstGeom prst="leftArrow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>
            <a:latin typeface="Arial Black" pitchFamily="34" charset="0"/>
          </a:endParaRPr>
        </a:p>
      </dsp:txBody>
      <dsp:txXfrm>
        <a:off x="10089595" y="7239632"/>
        <a:ext cx="597532" cy="725396"/>
      </dsp:txXfrm>
    </dsp:sp>
    <dsp:sp modelId="{B8164B70-FACC-4D07-8F14-B51AEA449149}">
      <dsp:nvSpPr>
        <dsp:cNvPr id="0" name=""/>
        <dsp:cNvSpPr/>
      </dsp:nvSpPr>
      <dsp:spPr>
        <a:xfrm>
          <a:off x="11190218" y="5966327"/>
          <a:ext cx="3825070" cy="351323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rial Black" pitchFamily="34" charset="0"/>
            </a:rPr>
            <a:t>Calcium-phosphor balance</a:t>
          </a:r>
          <a:endParaRPr lang="en-US" sz="3200" b="1" kern="1200" dirty="0">
            <a:latin typeface="Arial Black" pitchFamily="34" charset="0"/>
          </a:endParaRPr>
        </a:p>
      </dsp:txBody>
      <dsp:txXfrm>
        <a:off x="11750387" y="6480828"/>
        <a:ext cx="2704732" cy="2484233"/>
      </dsp:txXfrm>
    </dsp:sp>
    <dsp:sp modelId="{F3ED3004-0E1C-4FCA-AC9B-50E904F78F8F}">
      <dsp:nvSpPr>
        <dsp:cNvPr id="0" name=""/>
        <dsp:cNvSpPr/>
      </dsp:nvSpPr>
      <dsp:spPr>
        <a:xfrm rot="2397335">
          <a:off x="9360001" y="9276253"/>
          <a:ext cx="1092766" cy="1208994"/>
        </a:xfrm>
        <a:prstGeom prst="leftArrow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>
            <a:latin typeface="Arial Black" pitchFamily="34" charset="0"/>
          </a:endParaRPr>
        </a:p>
      </dsp:txBody>
      <dsp:txXfrm>
        <a:off x="9398268" y="9412787"/>
        <a:ext cx="764936" cy="725396"/>
      </dsp:txXfrm>
    </dsp:sp>
    <dsp:sp modelId="{D8A13E62-FA4D-4712-A17C-6CED2DD062A5}">
      <dsp:nvSpPr>
        <dsp:cNvPr id="0" name=""/>
        <dsp:cNvSpPr/>
      </dsp:nvSpPr>
      <dsp:spPr>
        <a:xfrm>
          <a:off x="10373150" y="9784534"/>
          <a:ext cx="4375422" cy="369200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rial Black" pitchFamily="34" charset="0"/>
            </a:rPr>
            <a:t>Diabetes management</a:t>
          </a:r>
          <a:endParaRPr lang="en-US" sz="3200" b="1" kern="1200" dirty="0">
            <a:latin typeface="Arial Black" pitchFamily="34" charset="0"/>
          </a:endParaRPr>
        </a:p>
      </dsp:txBody>
      <dsp:txXfrm>
        <a:off x="11013916" y="10325215"/>
        <a:ext cx="3093890" cy="2610641"/>
      </dsp:txXfrm>
    </dsp:sp>
    <dsp:sp modelId="{102A311E-2B7C-42B1-BF6B-131052C70833}">
      <dsp:nvSpPr>
        <dsp:cNvPr id="0" name=""/>
        <dsp:cNvSpPr/>
      </dsp:nvSpPr>
      <dsp:spPr>
        <a:xfrm rot="5141249">
          <a:off x="7425938" y="9747642"/>
          <a:ext cx="879733" cy="1129551"/>
        </a:xfrm>
        <a:prstGeom prst="leftArrow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>
            <a:latin typeface="Arial Black" pitchFamily="34" charset="0"/>
          </a:endParaRPr>
        </a:p>
      </dsp:txBody>
      <dsp:txXfrm>
        <a:off x="7547975" y="9841966"/>
        <a:ext cx="615813" cy="677731"/>
      </dsp:txXfrm>
    </dsp:sp>
    <dsp:sp modelId="{B15397CB-02B9-4AA5-846D-66058FEC6641}">
      <dsp:nvSpPr>
        <dsp:cNvPr id="0" name=""/>
        <dsp:cNvSpPr/>
      </dsp:nvSpPr>
      <dsp:spPr>
        <a:xfrm>
          <a:off x="5941541" y="10971780"/>
          <a:ext cx="4140330" cy="308100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rial Black" pitchFamily="34" charset="0"/>
            </a:rPr>
            <a:t>Vascular access problems</a:t>
          </a:r>
        </a:p>
      </dsp:txBody>
      <dsp:txXfrm>
        <a:off x="6547878" y="11422983"/>
        <a:ext cx="2927656" cy="2178599"/>
      </dsp:txXfrm>
    </dsp:sp>
    <dsp:sp modelId="{EEE30C21-BA83-4378-8AF5-FFCC44F95259}">
      <dsp:nvSpPr>
        <dsp:cNvPr id="0" name=""/>
        <dsp:cNvSpPr/>
      </dsp:nvSpPr>
      <dsp:spPr>
        <a:xfrm rot="8090153">
          <a:off x="4943874" y="9410257"/>
          <a:ext cx="1058635" cy="1208994"/>
        </a:xfrm>
        <a:prstGeom prst="left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>
            <a:latin typeface="Arial Black" pitchFamily="34" charset="0"/>
          </a:endParaRPr>
        </a:p>
      </dsp:txBody>
      <dsp:txXfrm rot="10800000">
        <a:off x="5214632" y="9539450"/>
        <a:ext cx="741045" cy="725396"/>
      </dsp:txXfrm>
    </dsp:sp>
    <dsp:sp modelId="{F5185F0D-74D2-47B9-8F2B-57A5D34BA732}">
      <dsp:nvSpPr>
        <dsp:cNvPr id="0" name=""/>
        <dsp:cNvSpPr/>
      </dsp:nvSpPr>
      <dsp:spPr>
        <a:xfrm>
          <a:off x="1145617" y="10031321"/>
          <a:ext cx="4083141" cy="391867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rial Black" pitchFamily="34" charset="0"/>
            </a:rPr>
            <a:t>Anemia and </a:t>
          </a:r>
          <a:r>
            <a:rPr lang="en-US" sz="3200" b="1" kern="1200" dirty="0" err="1" smtClean="0">
              <a:latin typeface="Arial Black" pitchFamily="34" charset="0"/>
            </a:rPr>
            <a:t>Hgb</a:t>
          </a:r>
          <a:r>
            <a:rPr lang="en-US" sz="3200" b="1" kern="1200" dirty="0" smtClean="0">
              <a:latin typeface="Arial Black" pitchFamily="34" charset="0"/>
            </a:rPr>
            <a:t> balance</a:t>
          </a:r>
          <a:endParaRPr lang="en-US" sz="3200" b="1" kern="1200" dirty="0">
            <a:latin typeface="Arial Black" pitchFamily="34" charset="0"/>
          </a:endParaRPr>
        </a:p>
      </dsp:txBody>
      <dsp:txXfrm>
        <a:off x="1743579" y="10605198"/>
        <a:ext cx="2887217" cy="2770924"/>
      </dsp:txXfrm>
    </dsp:sp>
    <dsp:sp modelId="{B192883D-01FE-45D5-A4A3-CB80952195C1}">
      <dsp:nvSpPr>
        <dsp:cNvPr id="0" name=""/>
        <dsp:cNvSpPr/>
      </dsp:nvSpPr>
      <dsp:spPr>
        <a:xfrm rot="10686976">
          <a:off x="4468558" y="6947771"/>
          <a:ext cx="675254" cy="1208994"/>
        </a:xfrm>
        <a:prstGeom prst="left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>
            <a:latin typeface="Arial Black" pitchFamily="34" charset="0"/>
          </a:endParaRPr>
        </a:p>
      </dsp:txBody>
      <dsp:txXfrm rot="10800000">
        <a:off x="4671079" y="7186241"/>
        <a:ext cx="472678" cy="725396"/>
      </dsp:txXfrm>
    </dsp:sp>
    <dsp:sp modelId="{093FC127-552A-4B11-9A0C-D30539753782}">
      <dsp:nvSpPr>
        <dsp:cNvPr id="0" name=""/>
        <dsp:cNvSpPr/>
      </dsp:nvSpPr>
      <dsp:spPr>
        <a:xfrm>
          <a:off x="0" y="5869867"/>
          <a:ext cx="4287767" cy="364175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rial Black" pitchFamily="34" charset="0"/>
            </a:rPr>
            <a:t>Kidney transplant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rial Black" pitchFamily="34" charset="0"/>
            </a:rPr>
            <a:t>preparation</a:t>
          </a:r>
          <a:endParaRPr lang="en-US" sz="3200" b="1" kern="1200" dirty="0">
            <a:latin typeface="Arial Black" pitchFamily="34" charset="0"/>
          </a:endParaRPr>
        </a:p>
      </dsp:txBody>
      <dsp:txXfrm>
        <a:off x="627929" y="6403190"/>
        <a:ext cx="3031909" cy="2575112"/>
      </dsp:txXfrm>
    </dsp:sp>
    <dsp:sp modelId="{B172096A-FA4F-44A2-B92F-46BD9F5B4FCB}">
      <dsp:nvSpPr>
        <dsp:cNvPr id="0" name=""/>
        <dsp:cNvSpPr/>
      </dsp:nvSpPr>
      <dsp:spPr>
        <a:xfrm rot="13445341">
          <a:off x="4899548" y="4660948"/>
          <a:ext cx="1197543" cy="1208994"/>
        </a:xfrm>
        <a:prstGeom prst="leftArrow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>
            <a:latin typeface="Arial Black" pitchFamily="34" charset="0"/>
          </a:endParaRPr>
        </a:p>
      </dsp:txBody>
      <dsp:txXfrm rot="10800000">
        <a:off x="5208202" y="5027730"/>
        <a:ext cx="838280" cy="725396"/>
      </dsp:txXfrm>
    </dsp:sp>
    <dsp:sp modelId="{0736DE6B-B6A0-4849-89D1-585CA304E3EC}">
      <dsp:nvSpPr>
        <dsp:cNvPr id="0" name=""/>
        <dsp:cNvSpPr/>
      </dsp:nvSpPr>
      <dsp:spPr>
        <a:xfrm>
          <a:off x="800342" y="1353590"/>
          <a:ext cx="4762496" cy="367040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rial Black" pitchFamily="34" charset="0"/>
            </a:rPr>
            <a:t>Guidance and instruction</a:t>
          </a:r>
          <a:endParaRPr lang="en-US" sz="3200" b="1" kern="1200" dirty="0">
            <a:latin typeface="Arial Black" pitchFamily="34" charset="0"/>
          </a:endParaRPr>
        </a:p>
      </dsp:txBody>
      <dsp:txXfrm>
        <a:off x="1497793" y="1891108"/>
        <a:ext cx="3367594" cy="2595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2430304" y="15907176"/>
            <a:ext cx="27543443" cy="10976187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4860608" y="29016960"/>
            <a:ext cx="22682835" cy="13086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59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19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79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3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992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5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1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78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E233-DE6C-4937-996F-B67A30C642B8}" type="datetimeFigureOut">
              <a:rPr lang="he-IL" smtClean="0"/>
              <a:pPr/>
              <a:t>כ'/תשרי/תש"פ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496-0813-4285-8AAA-1D0264A2451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16994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E233-DE6C-4937-996F-B67A30C642B8}" type="datetimeFigureOut">
              <a:rPr lang="he-IL" smtClean="0"/>
              <a:pPr/>
              <a:t>כ'/תשרי/תש"פ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496-0813-4285-8AAA-1D0264A2451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29021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23492939" y="2050635"/>
            <a:ext cx="7290911" cy="43691387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1620203" y="2050635"/>
            <a:ext cx="21332666" cy="43691387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E233-DE6C-4937-996F-B67A30C642B8}" type="datetimeFigureOut">
              <a:rPr lang="he-IL" smtClean="0"/>
              <a:pPr/>
              <a:t>כ'/תשרי/תש"פ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496-0813-4285-8AAA-1D0264A2451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88269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E233-DE6C-4937-996F-B67A30C642B8}" type="datetimeFigureOut">
              <a:rPr lang="he-IL" smtClean="0"/>
              <a:pPr/>
              <a:t>כ'/תשרי/תש"פ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496-0813-4285-8AAA-1D0264A2451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24524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559697" y="32904866"/>
            <a:ext cx="27543443" cy="10170161"/>
          </a:xfrm>
        </p:spPr>
        <p:txBody>
          <a:bodyPr anchor="t"/>
          <a:lstStyle>
            <a:lvl1pPr algn="r">
              <a:defRPr sz="189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2559697" y="21703461"/>
            <a:ext cx="27543443" cy="11201396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59859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19718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479577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3944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99299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95915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19017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27887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E233-DE6C-4937-996F-B67A30C642B8}" type="datetimeFigureOut">
              <a:rPr lang="he-IL" smtClean="0"/>
              <a:pPr/>
              <a:t>כ'/תשרי/תש"פ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496-0813-4285-8AAA-1D0264A2451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28290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1620202" y="11948173"/>
            <a:ext cx="14311789" cy="33793857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16472061" y="11948173"/>
            <a:ext cx="14311789" cy="33793857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E233-DE6C-4937-996F-B67A30C642B8}" type="datetimeFigureOut">
              <a:rPr lang="he-IL" smtClean="0"/>
              <a:pPr/>
              <a:t>כ'/תשרי/תש"פ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496-0813-4285-8AAA-1D0264A2451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2809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1620203" y="11462179"/>
            <a:ext cx="14317416" cy="4776890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59859" indent="0">
              <a:buNone/>
              <a:defRPr sz="9500" b="1"/>
            </a:lvl2pPr>
            <a:lvl3pPr marL="4319718" indent="0">
              <a:buNone/>
              <a:defRPr sz="8500" b="1"/>
            </a:lvl3pPr>
            <a:lvl4pPr marL="6479577" indent="0">
              <a:buNone/>
              <a:defRPr sz="7600" b="1"/>
            </a:lvl4pPr>
            <a:lvl5pPr marL="8639440" indent="0">
              <a:buNone/>
              <a:defRPr sz="7600" b="1"/>
            </a:lvl5pPr>
            <a:lvl6pPr marL="10799299" indent="0">
              <a:buNone/>
              <a:defRPr sz="7600" b="1"/>
            </a:lvl6pPr>
            <a:lvl7pPr marL="12959158" indent="0">
              <a:buNone/>
              <a:defRPr sz="7600" b="1"/>
            </a:lvl7pPr>
            <a:lvl8pPr marL="15119017" indent="0">
              <a:buNone/>
              <a:defRPr sz="7600" b="1"/>
            </a:lvl8pPr>
            <a:lvl9pPr marL="17278876" indent="0">
              <a:buNone/>
              <a:defRPr sz="7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1620203" y="16239067"/>
            <a:ext cx="14317416" cy="29502950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16460809" y="11462179"/>
            <a:ext cx="14323040" cy="4776890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59859" indent="0">
              <a:buNone/>
              <a:defRPr sz="9500" b="1"/>
            </a:lvl2pPr>
            <a:lvl3pPr marL="4319718" indent="0">
              <a:buNone/>
              <a:defRPr sz="8500" b="1"/>
            </a:lvl3pPr>
            <a:lvl4pPr marL="6479577" indent="0">
              <a:buNone/>
              <a:defRPr sz="7600" b="1"/>
            </a:lvl4pPr>
            <a:lvl5pPr marL="8639440" indent="0">
              <a:buNone/>
              <a:defRPr sz="7600" b="1"/>
            </a:lvl5pPr>
            <a:lvl6pPr marL="10799299" indent="0">
              <a:buNone/>
              <a:defRPr sz="7600" b="1"/>
            </a:lvl6pPr>
            <a:lvl7pPr marL="12959158" indent="0">
              <a:buNone/>
              <a:defRPr sz="7600" b="1"/>
            </a:lvl7pPr>
            <a:lvl8pPr marL="15119017" indent="0">
              <a:buNone/>
              <a:defRPr sz="7600" b="1"/>
            </a:lvl8pPr>
            <a:lvl9pPr marL="17278876" indent="0">
              <a:buNone/>
              <a:defRPr sz="7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16460809" y="16239067"/>
            <a:ext cx="14323040" cy="29502950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E233-DE6C-4937-996F-B67A30C642B8}" type="datetimeFigureOut">
              <a:rPr lang="he-IL" smtClean="0"/>
              <a:pPr/>
              <a:t>כ'/תשרי/תש"פ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496-0813-4285-8AAA-1D0264A2451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41088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E233-DE6C-4937-996F-B67A30C642B8}" type="datetimeFigureOut">
              <a:rPr lang="he-IL" smtClean="0"/>
              <a:pPr/>
              <a:t>כ'/תשרי/תש"פ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496-0813-4285-8AAA-1D0264A2451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4213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E233-DE6C-4937-996F-B67A30C642B8}" type="datetimeFigureOut">
              <a:rPr lang="he-IL" smtClean="0"/>
              <a:pPr/>
              <a:t>כ'/תשרי/תש"פ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496-0813-4285-8AAA-1D0264A2451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65027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20210" y="2038775"/>
            <a:ext cx="10660709" cy="8676640"/>
          </a:xfrm>
        </p:spPr>
        <p:txBody>
          <a:bodyPr anchor="b"/>
          <a:lstStyle>
            <a:lvl1pPr algn="r">
              <a:defRPr sz="95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2669083" y="2038777"/>
            <a:ext cx="18114764" cy="43703244"/>
          </a:xfrm>
        </p:spPr>
        <p:txBody>
          <a:bodyPr/>
          <a:lstStyle>
            <a:lvl1pPr>
              <a:defRPr sz="15100"/>
            </a:lvl1pPr>
            <a:lvl2pPr>
              <a:defRPr sz="13200"/>
            </a:lvl2pPr>
            <a:lvl3pPr>
              <a:defRPr sz="113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620210" y="10715426"/>
            <a:ext cx="10660709" cy="35026604"/>
          </a:xfrm>
        </p:spPr>
        <p:txBody>
          <a:bodyPr/>
          <a:lstStyle>
            <a:lvl1pPr marL="0" indent="0">
              <a:buNone/>
              <a:defRPr sz="6600"/>
            </a:lvl1pPr>
            <a:lvl2pPr marL="2159859" indent="0">
              <a:buNone/>
              <a:defRPr sz="5700"/>
            </a:lvl2pPr>
            <a:lvl3pPr marL="4319718" indent="0">
              <a:buNone/>
              <a:defRPr sz="4700"/>
            </a:lvl3pPr>
            <a:lvl4pPr marL="6479577" indent="0">
              <a:buNone/>
              <a:defRPr sz="4300"/>
            </a:lvl4pPr>
            <a:lvl5pPr marL="8639440" indent="0">
              <a:buNone/>
              <a:defRPr sz="4300"/>
            </a:lvl5pPr>
            <a:lvl6pPr marL="10799299" indent="0">
              <a:buNone/>
              <a:defRPr sz="4300"/>
            </a:lvl6pPr>
            <a:lvl7pPr marL="12959158" indent="0">
              <a:buNone/>
              <a:defRPr sz="4300"/>
            </a:lvl7pPr>
            <a:lvl8pPr marL="15119017" indent="0">
              <a:buNone/>
              <a:defRPr sz="4300"/>
            </a:lvl8pPr>
            <a:lvl9pPr marL="17278876" indent="0">
              <a:buNone/>
              <a:defRPr sz="43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E233-DE6C-4937-996F-B67A30C642B8}" type="datetimeFigureOut">
              <a:rPr lang="he-IL" smtClean="0"/>
              <a:pPr/>
              <a:t>כ'/תשרי/תש"פ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496-0813-4285-8AAA-1D0264A2451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03822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351421" y="35844482"/>
            <a:ext cx="19442430" cy="4231643"/>
          </a:xfrm>
        </p:spPr>
        <p:txBody>
          <a:bodyPr anchor="b"/>
          <a:lstStyle>
            <a:lvl1pPr algn="r">
              <a:defRPr sz="95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6351421" y="4575386"/>
            <a:ext cx="19442430" cy="30723840"/>
          </a:xfrm>
        </p:spPr>
        <p:txBody>
          <a:bodyPr/>
          <a:lstStyle>
            <a:lvl1pPr marL="0" indent="0">
              <a:buNone/>
              <a:defRPr sz="15100"/>
            </a:lvl1pPr>
            <a:lvl2pPr marL="2159859" indent="0">
              <a:buNone/>
              <a:defRPr sz="13200"/>
            </a:lvl2pPr>
            <a:lvl3pPr marL="4319718" indent="0">
              <a:buNone/>
              <a:defRPr sz="11300"/>
            </a:lvl3pPr>
            <a:lvl4pPr marL="6479577" indent="0">
              <a:buNone/>
              <a:defRPr sz="9500"/>
            </a:lvl4pPr>
            <a:lvl5pPr marL="8639440" indent="0">
              <a:buNone/>
              <a:defRPr sz="9500"/>
            </a:lvl5pPr>
            <a:lvl6pPr marL="10799299" indent="0">
              <a:buNone/>
              <a:defRPr sz="9500"/>
            </a:lvl6pPr>
            <a:lvl7pPr marL="12959158" indent="0">
              <a:buNone/>
              <a:defRPr sz="9500"/>
            </a:lvl7pPr>
            <a:lvl8pPr marL="15119017" indent="0">
              <a:buNone/>
              <a:defRPr sz="9500"/>
            </a:lvl8pPr>
            <a:lvl9pPr marL="17278876" indent="0">
              <a:buNone/>
              <a:defRPr sz="95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6351421" y="40076125"/>
            <a:ext cx="19442430" cy="6009637"/>
          </a:xfrm>
        </p:spPr>
        <p:txBody>
          <a:bodyPr/>
          <a:lstStyle>
            <a:lvl1pPr marL="0" indent="0">
              <a:buNone/>
              <a:defRPr sz="6600"/>
            </a:lvl1pPr>
            <a:lvl2pPr marL="2159859" indent="0">
              <a:buNone/>
              <a:defRPr sz="5700"/>
            </a:lvl2pPr>
            <a:lvl3pPr marL="4319718" indent="0">
              <a:buNone/>
              <a:defRPr sz="4700"/>
            </a:lvl3pPr>
            <a:lvl4pPr marL="6479577" indent="0">
              <a:buNone/>
              <a:defRPr sz="4300"/>
            </a:lvl4pPr>
            <a:lvl5pPr marL="8639440" indent="0">
              <a:buNone/>
              <a:defRPr sz="4300"/>
            </a:lvl5pPr>
            <a:lvl6pPr marL="10799299" indent="0">
              <a:buNone/>
              <a:defRPr sz="4300"/>
            </a:lvl6pPr>
            <a:lvl7pPr marL="12959158" indent="0">
              <a:buNone/>
              <a:defRPr sz="4300"/>
            </a:lvl7pPr>
            <a:lvl8pPr marL="15119017" indent="0">
              <a:buNone/>
              <a:defRPr sz="4300"/>
            </a:lvl8pPr>
            <a:lvl9pPr marL="17278876" indent="0">
              <a:buNone/>
              <a:defRPr sz="43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E233-DE6C-4937-996F-B67A30C642B8}" type="datetimeFigureOut">
              <a:rPr lang="he-IL" smtClean="0"/>
              <a:pPr/>
              <a:t>כ'/תשרי/תש"פ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B496-0813-4285-8AAA-1D0264A2451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19759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1620203" y="2050630"/>
            <a:ext cx="29163645" cy="8534400"/>
          </a:xfrm>
          <a:prstGeom prst="rect">
            <a:avLst/>
          </a:prstGeom>
        </p:spPr>
        <p:txBody>
          <a:bodyPr vert="horz" lIns="431974" tIns="215984" rIns="431974" bIns="215984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1620203" y="11948173"/>
            <a:ext cx="29163645" cy="33793857"/>
          </a:xfrm>
          <a:prstGeom prst="rect">
            <a:avLst/>
          </a:prstGeom>
        </p:spPr>
        <p:txBody>
          <a:bodyPr vert="horz" lIns="431974" tIns="215984" rIns="431974" bIns="215984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23222906" y="47460757"/>
            <a:ext cx="7560945" cy="2726267"/>
          </a:xfrm>
          <a:prstGeom prst="rect">
            <a:avLst/>
          </a:prstGeom>
        </p:spPr>
        <p:txBody>
          <a:bodyPr vert="horz" lIns="431974" tIns="215984" rIns="431974" bIns="215984" rtlCol="1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3E233-DE6C-4937-996F-B67A30C642B8}" type="datetimeFigureOut">
              <a:rPr lang="he-IL" smtClean="0"/>
              <a:pPr/>
              <a:t>כ'/תשרי/תש"פ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11071384" y="47460757"/>
            <a:ext cx="10261283" cy="2726267"/>
          </a:xfrm>
          <a:prstGeom prst="rect">
            <a:avLst/>
          </a:prstGeom>
        </p:spPr>
        <p:txBody>
          <a:bodyPr vert="horz" lIns="431974" tIns="215984" rIns="431974" bIns="215984" rtlCol="1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1620202" y="47460757"/>
            <a:ext cx="7560945" cy="2726267"/>
          </a:xfrm>
          <a:prstGeom prst="rect">
            <a:avLst/>
          </a:prstGeom>
        </p:spPr>
        <p:txBody>
          <a:bodyPr vert="horz" lIns="431974" tIns="215984" rIns="431974" bIns="215984" rtlCol="1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6B496-0813-4285-8AAA-1D0264A2451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3828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319718" rtl="1" eaLnBrk="1" latinLnBrk="0" hangingPunct="1">
        <a:spcBef>
          <a:spcPct val="0"/>
        </a:spcBef>
        <a:buNone/>
        <a:defRPr sz="20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9895" indent="-1619895" algn="r" defTabSz="4319718" rtl="1" eaLnBrk="1" latinLnBrk="0" hangingPunct="1">
        <a:spcBef>
          <a:spcPct val="20000"/>
        </a:spcBef>
        <a:buFont typeface="Arial" panose="020B0604020202020204" pitchFamily="34" charset="0"/>
        <a:buChar char="•"/>
        <a:defRPr sz="15100" kern="1200">
          <a:solidFill>
            <a:schemeClr val="tx1"/>
          </a:solidFill>
          <a:latin typeface="+mn-lt"/>
          <a:ea typeface="+mn-ea"/>
          <a:cs typeface="+mn-cs"/>
        </a:defRPr>
      </a:lvl1pPr>
      <a:lvl2pPr marL="3509773" indent="-1349914" algn="r" defTabSz="4319718" rtl="1" eaLnBrk="1" latinLnBrk="0" hangingPunct="1">
        <a:spcBef>
          <a:spcPct val="20000"/>
        </a:spcBef>
        <a:buFont typeface="Arial" panose="020B0604020202020204" pitchFamily="34" charset="0"/>
        <a:buChar char="–"/>
        <a:defRPr sz="13200" kern="1200">
          <a:solidFill>
            <a:schemeClr val="tx1"/>
          </a:solidFill>
          <a:latin typeface="+mn-lt"/>
          <a:ea typeface="+mn-ea"/>
          <a:cs typeface="+mn-cs"/>
        </a:defRPr>
      </a:lvl2pPr>
      <a:lvl3pPr marL="5399650" indent="-1079932" algn="r" defTabSz="4319718" rtl="1" eaLnBrk="1" latinLnBrk="0" hangingPunct="1">
        <a:spcBef>
          <a:spcPct val="20000"/>
        </a:spcBef>
        <a:buFont typeface="Arial" panose="020B0604020202020204" pitchFamily="34" charset="0"/>
        <a:buChar char="•"/>
        <a:defRPr sz="11300" kern="1200">
          <a:solidFill>
            <a:schemeClr val="tx1"/>
          </a:solidFill>
          <a:latin typeface="+mn-lt"/>
          <a:ea typeface="+mn-ea"/>
          <a:cs typeface="+mn-cs"/>
        </a:defRPr>
      </a:lvl3pPr>
      <a:lvl4pPr marL="7559509" indent="-1079932" algn="r" defTabSz="4319718" rtl="1" eaLnBrk="1" latinLnBrk="0" hangingPunct="1">
        <a:spcBef>
          <a:spcPct val="20000"/>
        </a:spcBef>
        <a:buFont typeface="Arial" panose="020B0604020202020204" pitchFamily="34" charset="0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19368" indent="-1079932" algn="r" defTabSz="4319718" rtl="1" eaLnBrk="1" latinLnBrk="0" hangingPunct="1">
        <a:spcBef>
          <a:spcPct val="20000"/>
        </a:spcBef>
        <a:buFont typeface="Arial" panose="020B0604020202020204" pitchFamily="34" charset="0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879226" indent="-1079932" algn="r" defTabSz="4319718" rtl="1" eaLnBrk="1" latinLnBrk="0" hangingPunct="1">
        <a:spcBef>
          <a:spcPct val="2000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39085" indent="-1079932" algn="r" defTabSz="4319718" rtl="1" eaLnBrk="1" latinLnBrk="0" hangingPunct="1">
        <a:spcBef>
          <a:spcPct val="2000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944" indent="-1079932" algn="r" defTabSz="4319718" rtl="1" eaLnBrk="1" latinLnBrk="0" hangingPunct="1">
        <a:spcBef>
          <a:spcPct val="2000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808" indent="-1079932" algn="r" defTabSz="4319718" rtl="1" eaLnBrk="1" latinLnBrk="0" hangingPunct="1">
        <a:spcBef>
          <a:spcPct val="20000"/>
        </a:spcBef>
        <a:buFont typeface="Arial" panose="020B0604020202020204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4319718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59859" algn="r" defTabSz="4319718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19718" algn="r" defTabSz="4319718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479577" algn="r" defTabSz="4319718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39440" algn="r" defTabSz="4319718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9299" algn="r" defTabSz="4319718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959158" algn="r" defTabSz="4319718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19017" algn="r" defTabSz="4319718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876" algn="r" defTabSz="4319718" rtl="1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diagramColors" Target="../diagrams/colors1.xml"/><Relationship Id="rId5" Type="http://schemas.microsoft.com/office/2007/relationships/hdphoto" Target="../media/hdphoto2.wdp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160465" y="21858784"/>
            <a:ext cx="5472608" cy="15346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8000"/>
                    </a14:imgEffect>
                    <a14:imgEffect>
                      <a14:brightnessContrast bright="39000" contrast="-2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3834873" y="21858784"/>
            <a:ext cx="6696744" cy="15347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166" y="39068696"/>
            <a:ext cx="12594084" cy="9868405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</p:pic>
      <p:sp>
        <p:nvSpPr>
          <p:cNvPr id="20" name="מלבן 19"/>
          <p:cNvSpPr/>
          <p:nvPr/>
        </p:nvSpPr>
        <p:spPr>
          <a:xfrm>
            <a:off x="7481762" y="22002800"/>
            <a:ext cx="16432414" cy="15202399"/>
          </a:xfrm>
          <a:prstGeom prst="rect">
            <a:avLst/>
          </a:prstGeom>
          <a:solidFill>
            <a:schemeClr val="accent5">
              <a:lumMod val="20000"/>
              <a:lumOff val="80000"/>
              <a:alpha val="4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1545" y="1552528"/>
            <a:ext cx="8064896" cy="248391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מלבן 3"/>
          <p:cNvSpPr/>
          <p:nvPr/>
        </p:nvSpPr>
        <p:spPr>
          <a:xfrm>
            <a:off x="1164036" y="1230421"/>
            <a:ext cx="30247812" cy="49322667"/>
          </a:xfrm>
          <a:prstGeom prst="rect">
            <a:avLst/>
          </a:prstGeom>
          <a:noFill/>
          <a:ln w="508000" cap="rnd" cmpd="sng">
            <a:gradFill flip="none" rotWithShape="1">
              <a:gsLst>
                <a:gs pos="48750">
                  <a:srgbClr val="11B0E3"/>
                </a:gs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800000" scaled="0"/>
              <a:tileRect/>
            </a:gra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7" name="מלבן 6"/>
          <p:cNvSpPr/>
          <p:nvPr/>
        </p:nvSpPr>
        <p:spPr>
          <a:xfrm>
            <a:off x="1584401" y="4504856"/>
            <a:ext cx="29314658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“</a:t>
            </a:r>
            <a:r>
              <a:rPr lang="en-US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Nursing coordinators in the Dialysis unit”</a:t>
            </a:r>
            <a:endParaRPr lang="he-IL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anose="02040602050305030304" pitchFamily="18" charset="0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1584402" y="6898254"/>
            <a:ext cx="293146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lnSpc>
                <a:spcPct val="90000"/>
              </a:lnSpc>
            </a:pPr>
            <a:r>
              <a:rPr lang="en-US" altLang="he-IL" sz="8000" b="1" dirty="0" smtClean="0">
                <a:solidFill>
                  <a:schemeClr val="tx1"/>
                </a:solidFill>
                <a:latin typeface="Corbel" panose="020B0503020204020204" pitchFamily="34" charset="0"/>
                <a:cs typeface="David" pitchFamily="34" charset="-79"/>
              </a:rPr>
              <a:t>Regina Hais</a:t>
            </a:r>
            <a:r>
              <a:rPr lang="he-IL" altLang="he-IL" sz="8000" b="1" dirty="0" smtClean="0">
                <a:solidFill>
                  <a:schemeClr val="tx1"/>
                </a:solidFill>
                <a:latin typeface="Corbel" panose="020B0503020204020204" pitchFamily="34" charset="0"/>
                <a:cs typeface="David" pitchFamily="34" charset="-79"/>
              </a:rPr>
              <a:t> </a:t>
            </a:r>
            <a:r>
              <a:rPr lang="en-US" altLang="he-IL" sz="7200" b="1" dirty="0" smtClean="0">
                <a:solidFill>
                  <a:schemeClr val="tx1"/>
                </a:solidFill>
                <a:latin typeface="Corbel" panose="020B0503020204020204" pitchFamily="34" charset="0"/>
                <a:cs typeface="David" pitchFamily="34" charset="-79"/>
              </a:rPr>
              <a:t>R.N B.A </a:t>
            </a:r>
            <a:r>
              <a:rPr lang="en-US" altLang="he-IL" sz="8000" b="1" dirty="0" smtClean="0">
                <a:solidFill>
                  <a:schemeClr val="tx1"/>
                </a:solidFill>
                <a:latin typeface="Corbel" panose="020B0503020204020204" pitchFamily="34" charset="0"/>
                <a:cs typeface="David" pitchFamily="34" charset="-79"/>
              </a:rPr>
              <a:t>&amp; Samar Abed </a:t>
            </a:r>
            <a:r>
              <a:rPr lang="en-US" altLang="he-IL" sz="7200" b="1" dirty="0" smtClean="0">
                <a:solidFill>
                  <a:schemeClr val="tx1"/>
                </a:solidFill>
                <a:latin typeface="Corbel" panose="020B0503020204020204" pitchFamily="34" charset="0"/>
                <a:cs typeface="David" pitchFamily="34" charset="-79"/>
              </a:rPr>
              <a:t>R.N B.A</a:t>
            </a:r>
          </a:p>
          <a:p>
            <a:pPr algn="ctr" rtl="0">
              <a:lnSpc>
                <a:spcPct val="90000"/>
              </a:lnSpc>
            </a:pPr>
            <a:r>
              <a:rPr lang="en-US" altLang="he-IL" sz="8000" dirty="0" smtClean="0">
                <a:solidFill>
                  <a:schemeClr val="tx1"/>
                </a:solidFill>
                <a:cs typeface="David" pitchFamily="34" charset="-79"/>
              </a:rPr>
              <a:t>Assuta Hospital, Dialysis unit, Haifa, Israel</a:t>
            </a:r>
            <a:endParaRPr lang="he-IL" altLang="he-IL" sz="8000" dirty="0" smtClean="0">
              <a:solidFill>
                <a:schemeClr val="tx1"/>
              </a:solidFill>
              <a:cs typeface="David" pitchFamily="34" charset="-79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2441190" y="10841560"/>
            <a:ext cx="13256779" cy="10633680"/>
          </a:xfrm>
          <a:prstGeom prst="rect">
            <a:avLst/>
          </a:prstGeom>
          <a:solidFill>
            <a:srgbClr val="FFFF00">
              <a:alpha val="5000"/>
            </a:srgbClr>
          </a:solidFill>
        </p:spPr>
        <p:txBody>
          <a:bodyPr wrap="square">
            <a:spAutoFit/>
          </a:bodyPr>
          <a:lstStyle/>
          <a:p>
            <a:pPr algn="l" rtl="0"/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Providing Dialysis care to our patients, involved with:</a:t>
            </a:r>
          </a:p>
          <a:p>
            <a:pPr marL="571500" indent="-571500" algn="l" rtl="0">
              <a:buFont typeface="Arial" panose="020B0604020202020204" pitchFamily="34" charset="0"/>
              <a:buChar char="•"/>
            </a:pP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Multiple treatment options and information.</a:t>
            </a:r>
          </a:p>
          <a:p>
            <a:pPr marL="571500" indent="-571500" algn="l" rtl="0">
              <a:buFont typeface="Arial" panose="020B0604020202020204" pitchFamily="34" charset="0"/>
              <a:buChar char="•"/>
            </a:pP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Innovations </a:t>
            </a:r>
            <a:r>
              <a:rPr lang="en-US" sz="3800" b="1" dirty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and new developments in the </a:t>
            </a: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nephrology science.</a:t>
            </a:r>
            <a:endParaRPr lang="he-IL" sz="3800" b="1" dirty="0">
              <a:latin typeface="Candara" panose="020E0502030303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571500" indent="-571500" algn="l" rtl="0">
              <a:buFont typeface="Arial" panose="020B0604020202020204" pitchFamily="34" charset="0"/>
              <a:buChar char="•"/>
            </a:pP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Various challenges involving multiple patients and complexity of care.</a:t>
            </a:r>
          </a:p>
          <a:p>
            <a:pPr marL="571500" indent="-571500" algn="l" rtl="0">
              <a:buFont typeface="Arial" panose="020B0604020202020204" pitchFamily="34" charset="0"/>
              <a:buChar char="•"/>
            </a:pPr>
            <a:r>
              <a:rPr lang="en-US" sz="3800" b="1" dirty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Increase in the alienation of the patient with the </a:t>
            </a: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medical system.</a:t>
            </a:r>
          </a:p>
          <a:p>
            <a:pPr marL="571500" indent="-571500" algn="l" rtl="0">
              <a:buFont typeface="Arial" panose="020B0604020202020204" pitchFamily="34" charset="0"/>
              <a:buChar char="•"/>
            </a:pP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Numerous hospitalizations </a:t>
            </a:r>
            <a:r>
              <a:rPr lang="en-US" sz="3800" b="1" dirty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associated with patients suffering, sickness and mortality.</a:t>
            </a:r>
            <a:endParaRPr lang="he-IL" sz="3800" b="1" dirty="0">
              <a:latin typeface="Candara" panose="020E0502030303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571500" indent="-571500" algn="l" rtl="0">
              <a:buFont typeface="Arial" panose="020B0604020202020204" pitchFamily="34" charset="0"/>
              <a:buChar char="•"/>
            </a:pP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Implement of </a:t>
            </a:r>
            <a:r>
              <a:rPr lang="en-US" sz="3800" b="1" dirty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new </a:t>
            </a: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protocols </a:t>
            </a:r>
            <a:r>
              <a:rPr lang="en-US" sz="3800" b="1" dirty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and working procedures</a:t>
            </a: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571500" indent="-571500" algn="l" rtl="0">
              <a:buFont typeface="Arial" panose="020B0604020202020204" pitchFamily="34" charset="0"/>
              <a:buChar char="•"/>
            </a:pPr>
            <a:r>
              <a:rPr lang="en-US" sz="3800" b="1" dirty="0" smtClean="0">
                <a:solidFill>
                  <a:schemeClr val="bg2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             </a:t>
            </a:r>
          </a:p>
          <a:p>
            <a:pPr algn="l" rtl="0"/>
            <a:endParaRPr lang="en-US" sz="3800" b="1" dirty="0" smtClean="0">
              <a:latin typeface="Candara" panose="020E0502030303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l" rtl="0"/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Increasing the need </a:t>
            </a:r>
            <a:r>
              <a:rPr lang="en-US" sz="3800" b="1" dirty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 leading knowledge nephrology </a:t>
            </a: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nurses, to assist in empowering patients to </a:t>
            </a:r>
            <a:r>
              <a:rPr lang="en-US" sz="3800" b="1" dirty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deal with their complexed </a:t>
            </a: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illness and Improving </a:t>
            </a:r>
            <a:r>
              <a:rPr lang="en-US" sz="3800" b="1" dirty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relationship between </a:t>
            </a: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patients </a:t>
            </a:r>
            <a:r>
              <a:rPr lang="en-US" sz="3800" b="1" dirty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and </a:t>
            </a:r>
            <a:r>
              <a:rPr lang="en-US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other medical services, led to the appointment of – </a:t>
            </a:r>
          </a:p>
          <a:p>
            <a:pPr algn="l" rtl="0"/>
            <a:r>
              <a:rPr lang="en-US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Dialysis Nurse Coordinators</a:t>
            </a:r>
            <a:r>
              <a:rPr lang="he-IL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  <a:endParaRPr lang="he-IL" sz="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4163" y="10051201"/>
            <a:ext cx="13256778" cy="7694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400" b="1" dirty="0" smtClean="0"/>
              <a:t>INTRODUCTION</a:t>
            </a:r>
            <a:endParaRPr lang="he-IL" sz="4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6900373" y="10072119"/>
            <a:ext cx="13332631" cy="7694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400" b="1" dirty="0" smtClean="0"/>
              <a:t>AIM</a:t>
            </a:r>
            <a:endParaRPr lang="he-IL" sz="4400" b="1" dirty="0"/>
          </a:p>
        </p:txBody>
      </p:sp>
      <p:sp>
        <p:nvSpPr>
          <p:cNvPr id="19" name="מלבן 18"/>
          <p:cNvSpPr/>
          <p:nvPr/>
        </p:nvSpPr>
        <p:spPr>
          <a:xfrm>
            <a:off x="16895549" y="10854288"/>
            <a:ext cx="13306140" cy="2862322"/>
          </a:xfrm>
          <a:prstGeom prst="rect">
            <a:avLst/>
          </a:prstGeom>
          <a:solidFill>
            <a:srgbClr val="FFFF00">
              <a:alpha val="5000"/>
            </a:srgbClr>
          </a:solidFill>
        </p:spPr>
        <p:txBody>
          <a:bodyPr wrap="square">
            <a:spAutoFit/>
          </a:bodyPr>
          <a:lstStyle/>
          <a:p>
            <a:pPr marL="685800" indent="-685800" algn="l" rtl="0">
              <a:buFont typeface="Arial" panose="020B0604020202020204" pitchFamily="34" charset="0"/>
              <a:buChar char="•"/>
            </a:pPr>
            <a:r>
              <a:rPr lang="en-US" altLang="he-IL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To test patient’s perception of the coordinator’s role and to evaluate their satisfaction and understanding of each field.</a:t>
            </a:r>
          </a:p>
          <a:p>
            <a:pPr marL="685800" indent="-685800" algn="l" rtl="0">
              <a:buFont typeface="Arial" panose="020B0604020202020204" pitchFamily="34" charset="0"/>
              <a:buChar char="•"/>
            </a:pPr>
            <a:endParaRPr lang="en-US" altLang="he-IL" sz="2400" b="1" dirty="0" smtClean="0">
              <a:latin typeface="Candara" panose="020E0502030303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685800" indent="-685800" algn="l" rtl="0">
              <a:buFont typeface="Arial" panose="020B0604020202020204" pitchFamily="34" charset="0"/>
              <a:buChar char="•"/>
            </a:pPr>
            <a:r>
              <a:rPr lang="en-US" altLang="he-IL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To use </a:t>
            </a:r>
            <a:r>
              <a:rPr lang="en-US" altLang="he-IL" sz="3800" b="1" dirty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our evaluation study findings </a:t>
            </a:r>
            <a:r>
              <a:rPr lang="en-US" altLang="he-IL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as the basis for future intervention in order to improve patient’s quality of care.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41189" y="37807976"/>
            <a:ext cx="13229752" cy="7694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400" b="1" dirty="0" smtClean="0"/>
              <a:t>RESULTS</a:t>
            </a:r>
            <a:endParaRPr lang="he-IL" sz="4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6922105" y="37809349"/>
            <a:ext cx="13366932" cy="7694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400" b="1" dirty="0" smtClean="0"/>
              <a:t>CONCLUSIONS and RECOMENDATIONS</a:t>
            </a:r>
            <a:endParaRPr lang="he-IL" sz="4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608552" y="42159839"/>
            <a:ext cx="1416009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Score </a:t>
            </a:r>
            <a:r>
              <a:rPr lang="en-US" sz="3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in %</a:t>
            </a:r>
            <a:endParaRPr lang="he-IL" sz="32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8" name="מציין מיקום תוכן 1"/>
          <p:cNvSpPr txBox="1">
            <a:spLocks/>
          </p:cNvSpPr>
          <p:nvPr/>
        </p:nvSpPr>
        <p:spPr>
          <a:xfrm>
            <a:off x="16922105" y="38564640"/>
            <a:ext cx="13366932" cy="10372461"/>
          </a:xfrm>
          <a:prstGeom prst="rect">
            <a:avLst/>
          </a:prstGeom>
          <a:solidFill>
            <a:srgbClr val="FFFF00">
              <a:alpha val="5000"/>
            </a:srgbClr>
          </a:solidFill>
        </p:spPr>
        <p:txBody>
          <a:bodyPr vert="horz" lIns="431974" tIns="215984" rIns="431974" bIns="215984" rtlCol="1">
            <a:noAutofit/>
          </a:bodyPr>
          <a:lstStyle>
            <a:lvl1pPr marL="0" indent="0" algn="ctr" defTabSz="4319718" rtl="1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159859" indent="0" algn="ctr" defTabSz="4319718" rtl="1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319718" indent="0" algn="ctr" defTabSz="4319718" rtl="1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479577" indent="0" algn="ctr" defTabSz="4319718" rtl="1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639440" indent="0" algn="ctr" defTabSz="4319718" rtl="1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799299" indent="0" algn="ctr" defTabSz="4319718" rtl="1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59158" indent="0" algn="ctr" defTabSz="4319718" rtl="1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119017" indent="0" algn="ctr" defTabSz="4319718" rtl="1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278876" indent="0" algn="ctr" defTabSz="4319718" rtl="1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altLang="he-IL" sz="3800" b="1" dirty="0" smtClean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 our study we learned that there is a lot of importance in having the coordinator nurses in Dialysis unit, however in order to provide even better treatment, we should to:</a:t>
            </a:r>
          </a:p>
          <a:p>
            <a:pPr algn="l" rtl="0"/>
            <a:endParaRPr lang="en-US" altLang="he-IL" sz="3800" b="1" dirty="0" smtClean="0">
              <a:solidFill>
                <a:schemeClr val="tx1"/>
              </a:solidFill>
              <a:latin typeface="Candara" panose="020E0502030303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en-US" altLang="he-IL" sz="3800" b="1" dirty="0" smtClean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Introduce ourselves as “the coordinator” </a:t>
            </a:r>
            <a:r>
              <a:rPr lang="en-US" altLang="he-IL" sz="3800" b="1" dirty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before the intervention and </a:t>
            </a:r>
            <a:r>
              <a:rPr lang="en-US" altLang="he-IL" sz="3800" b="1" dirty="0" smtClean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give a brief explanation of our role.</a:t>
            </a:r>
          </a:p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en-US" altLang="he-IL" sz="3800" b="1" dirty="0" smtClean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Improve the communication and the cooperation </a:t>
            </a:r>
            <a:r>
              <a:rPr lang="en-US" altLang="he-IL" sz="3800" b="1" dirty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between the </a:t>
            </a:r>
            <a:r>
              <a:rPr lang="en-US" altLang="he-IL" sz="3800" b="1" dirty="0" smtClean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coordinator and </a:t>
            </a:r>
            <a:r>
              <a:rPr lang="en-US" altLang="he-IL" sz="3800" b="1" dirty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rest of the </a:t>
            </a:r>
            <a:r>
              <a:rPr lang="en-US" altLang="he-IL" sz="3800" b="1" dirty="0" smtClean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staff.</a:t>
            </a:r>
          </a:p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en-US" altLang="he-IL" sz="3800" b="1" dirty="0" smtClean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Enhance patients awareness and raise the amount of instruction given by the coordinators and the rest of the staff, regarding </a:t>
            </a:r>
            <a:r>
              <a:rPr lang="en-US" altLang="he-IL" sz="3800" b="1" dirty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Kidney transplant </a:t>
            </a:r>
            <a:r>
              <a:rPr lang="en-US" altLang="he-IL" sz="3800" b="1" dirty="0" smtClean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and the Diabetes issues.</a:t>
            </a:r>
          </a:p>
          <a:p>
            <a:pPr marL="457200" indent="-457200" algn="l" rtl="0">
              <a:buFont typeface="Arial" panose="020B0604020202020204" pitchFamily="34" charset="0"/>
              <a:buChar char="•"/>
            </a:pPr>
            <a:r>
              <a:rPr lang="en-US" altLang="he-IL" sz="3800" b="1" dirty="0" smtClean="0">
                <a:solidFill>
                  <a:schemeClr val="tx1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Realize that the low score on the “Kidney transplant“ field is also an expression of frustrations from the kidney transplant procedure (long waiting, multiple tests etc.). </a:t>
            </a:r>
            <a:endParaRPr lang="en-US" altLang="he-IL" sz="3800" b="1" dirty="0">
              <a:solidFill>
                <a:schemeClr val="tx1"/>
              </a:solidFill>
              <a:latin typeface="Candara" panose="020E0502030303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 algn="l" rtl="0">
              <a:buFont typeface="Arial" panose="020B0604020202020204" pitchFamily="34" charset="0"/>
              <a:buChar char="•"/>
            </a:pPr>
            <a:endParaRPr lang="en-US" altLang="he-IL" sz="3800" b="1" dirty="0" smtClean="0">
              <a:solidFill>
                <a:schemeClr val="tx1"/>
              </a:solidFill>
              <a:latin typeface="Candara" panose="020E0502030303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895548" y="15486648"/>
            <a:ext cx="13355385" cy="5940088"/>
          </a:xfrm>
          <a:prstGeom prst="rect">
            <a:avLst/>
          </a:prstGeom>
          <a:solidFill>
            <a:srgbClr val="FFFF00">
              <a:alpha val="5000"/>
            </a:srgbClr>
          </a:solidFill>
        </p:spPr>
        <p:txBody>
          <a:bodyPr wrap="square" rtlCol="1">
            <a:spAutoFit/>
          </a:bodyPr>
          <a:lstStyle/>
          <a:p>
            <a:pPr marL="679450" indent="-571500" algn="l" rtl="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he-IL" sz="3800" b="1" dirty="0" smtClean="0">
                <a:latin typeface="Aharoni" panose="02010803020104030203" pitchFamily="2" charset="-79"/>
                <a:ea typeface="Arial Unicode MS" panose="020B0604020202020204" pitchFamily="34" charset="-128"/>
                <a:cs typeface="Aharoni" panose="02010803020104030203" pitchFamily="2" charset="-79"/>
              </a:rPr>
              <a:t>Method</a:t>
            </a:r>
            <a:r>
              <a:rPr lang="en-US" altLang="he-IL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he-IL" sz="3800" dirty="0">
                <a:latin typeface="Candara" panose="020E0502030303020204" pitchFamily="34" charset="0"/>
                <a:ea typeface="Arial Unicode MS" panose="020B0604020202020204" pitchFamily="34" charset="-128"/>
                <a:cs typeface="Aharoni" panose="02010803020104030203" pitchFamily="2" charset="-79"/>
              </a:rPr>
              <a:t>-</a:t>
            </a:r>
            <a:r>
              <a:rPr lang="en-US" altLang="he-IL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he-IL" sz="3800" b="1" dirty="0">
                <a:latin typeface="Candara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An evaluation study was </a:t>
            </a:r>
            <a:r>
              <a:rPr lang="en-US" altLang="he-IL" sz="3800" b="1" dirty="0" smtClean="0">
                <a:latin typeface="Candara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conducted </a:t>
            </a:r>
            <a:r>
              <a:rPr lang="en-US" altLang="he-IL" sz="3800" b="1" dirty="0">
                <a:latin typeface="Candara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and an </a:t>
            </a:r>
            <a:r>
              <a:rPr lang="en-US" altLang="he-IL" sz="3800" b="1" dirty="0" smtClean="0">
                <a:latin typeface="Candara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anonymous questionnaire </a:t>
            </a:r>
            <a:r>
              <a:rPr lang="en-US" altLang="he-IL" sz="3800" b="1" dirty="0">
                <a:latin typeface="Candara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for the patients was </a:t>
            </a:r>
            <a:r>
              <a:rPr lang="en-US" altLang="he-IL" sz="3800" b="1" dirty="0" smtClean="0">
                <a:latin typeface="Candara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administrated</a:t>
            </a:r>
            <a:r>
              <a:rPr lang="en-US" altLang="he-IL" sz="3800" b="1" dirty="0">
                <a:latin typeface="Candara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which included 45 </a:t>
            </a:r>
            <a:r>
              <a:rPr lang="en-US" altLang="he-IL" sz="3800" b="1" dirty="0" smtClean="0">
                <a:latin typeface="Candara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questions</a:t>
            </a:r>
            <a:r>
              <a:rPr lang="en-US" altLang="he-IL" sz="3800" b="1" dirty="0">
                <a:latin typeface="Candara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, with one possible </a:t>
            </a:r>
            <a:r>
              <a:rPr lang="en-US" altLang="he-IL" sz="3800" b="1" dirty="0" smtClean="0">
                <a:latin typeface="Candara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answer </a:t>
            </a:r>
            <a:r>
              <a:rPr lang="en-US" altLang="he-IL" sz="3800" b="1" dirty="0">
                <a:latin typeface="Candara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from 1 to 6, (1 - the highest score, 5 – </a:t>
            </a:r>
          </a:p>
          <a:p>
            <a:pPr marL="107950" indent="0" algn="l" rtl="0"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en-US" altLang="he-IL" sz="3800" b="1" dirty="0">
                <a:latin typeface="Candara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the lowest and 6 - irrelevant). </a:t>
            </a:r>
          </a:p>
          <a:p>
            <a:pPr marL="679450" indent="-679450" algn="l" rtl="0">
              <a:buFont typeface="Arial" panose="020B0604020202020204" pitchFamily="34" charset="0"/>
              <a:buChar char="•"/>
              <a:defRPr/>
            </a:pPr>
            <a:r>
              <a:rPr lang="en-US" altLang="he-IL" sz="3800" b="1" dirty="0" smtClean="0">
                <a:latin typeface="Aharoni" panose="02010803020104030203" pitchFamily="2" charset="-79"/>
                <a:ea typeface="Arial Unicode MS" panose="020B0604020202020204" pitchFamily="34" charset="-128"/>
                <a:cs typeface="Aharoni" panose="02010803020104030203" pitchFamily="2" charset="-79"/>
              </a:rPr>
              <a:t>Sample</a:t>
            </a:r>
            <a:r>
              <a:rPr lang="en-US" altLang="he-IL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haroni" panose="02010803020104030203" pitchFamily="2" charset="-79"/>
              </a:rPr>
              <a:t> -</a:t>
            </a:r>
            <a:r>
              <a:rPr lang="en-US" altLang="he-IL" sz="3800" b="1" dirty="0" smtClean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From approximately 90 patients, 50 agreed to fill out a questioner and of which 25 were returned</a:t>
            </a:r>
            <a:r>
              <a:rPr lang="en-US" altLang="he-IL" sz="3800" b="1" dirty="0"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 marL="679450" indent="-679450" algn="l" rtl="0">
              <a:buFont typeface="Arial" panose="020B0604020202020204" pitchFamily="34" charset="0"/>
              <a:buChar char="•"/>
              <a:defRPr/>
            </a:pPr>
            <a:r>
              <a:rPr lang="en-US" altLang="he-IL" sz="3800" b="1" dirty="0" smtClean="0">
                <a:solidFill>
                  <a:prstClr val="black"/>
                </a:solidFill>
                <a:latin typeface="Aharoni" panose="02010803020104030203" pitchFamily="2" charset="-79"/>
                <a:ea typeface="Arial Unicode MS" panose="020B0604020202020204" pitchFamily="34" charset="-128"/>
                <a:cs typeface="Aharoni" panose="02010803020104030203" pitchFamily="2" charset="-79"/>
              </a:rPr>
              <a:t>Data process </a:t>
            </a:r>
            <a:r>
              <a:rPr lang="en-US" altLang="he-IL" sz="3800" b="1" dirty="0" smtClean="0">
                <a:solidFill>
                  <a:prstClr val="black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haroni" panose="02010803020104030203" pitchFamily="2" charset="-79"/>
              </a:rPr>
              <a:t>- </a:t>
            </a:r>
            <a:r>
              <a:rPr lang="en-US" altLang="he-IL" sz="3800" b="1" dirty="0" smtClean="0">
                <a:solidFill>
                  <a:prstClr val="black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</a:t>
            </a:r>
            <a:r>
              <a:rPr lang="en-US" altLang="he-IL" sz="3800" b="1" dirty="0">
                <a:solidFill>
                  <a:prstClr val="black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data was collected, </a:t>
            </a:r>
            <a:r>
              <a:rPr lang="en-US" altLang="he-IL" sz="3800" b="1" dirty="0" smtClean="0">
                <a:solidFill>
                  <a:prstClr val="black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converted to percentages and presented on tables </a:t>
            </a:r>
            <a:r>
              <a:rPr lang="en-US" altLang="he-IL" sz="3800" b="1" dirty="0">
                <a:solidFill>
                  <a:prstClr val="black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and </a:t>
            </a:r>
            <a:r>
              <a:rPr lang="en-US" altLang="he-IL" sz="3800" b="1" dirty="0" smtClean="0">
                <a:solidFill>
                  <a:prstClr val="black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graphs. </a:t>
            </a:r>
          </a:p>
          <a:p>
            <a:pPr algn="l" rtl="0">
              <a:defRPr/>
            </a:pPr>
            <a:r>
              <a:rPr lang="en-US" altLang="he-IL" sz="3800" b="1" dirty="0" smtClean="0">
                <a:solidFill>
                  <a:prstClr val="black"/>
                </a:solidFill>
                <a:latin typeface="Candara" panose="020E0502030303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Each field got a score on a scale from 0 to 100%. </a:t>
            </a:r>
            <a:endParaRPr lang="he-IL" sz="3800" b="1" dirty="0">
              <a:latin typeface="Candara" panose="020E0502030303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94699" y="48937101"/>
            <a:ext cx="191251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Fields</a:t>
            </a:r>
            <a:endParaRPr lang="he-IL" sz="32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922105" y="14717207"/>
            <a:ext cx="13393488" cy="7694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400" b="1" dirty="0" smtClean="0"/>
              <a:t>METHODS</a:t>
            </a:r>
            <a:endParaRPr lang="he-IL" sz="4400" b="1" dirty="0"/>
          </a:p>
        </p:txBody>
      </p:sp>
      <p:sp>
        <p:nvSpPr>
          <p:cNvPr id="5" name="חץ למטה 4"/>
          <p:cNvSpPr/>
          <p:nvPr/>
        </p:nvSpPr>
        <p:spPr>
          <a:xfrm>
            <a:off x="4968777" y="38931295"/>
            <a:ext cx="432048" cy="2814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rgbClr val="FFC000"/>
              </a:solidFill>
            </a:endParaRPr>
          </a:p>
        </p:txBody>
      </p:sp>
      <p:sp>
        <p:nvSpPr>
          <p:cNvPr id="47" name="מלבן 46"/>
          <p:cNvSpPr/>
          <p:nvPr/>
        </p:nvSpPr>
        <p:spPr>
          <a:xfrm>
            <a:off x="7705081" y="27691432"/>
            <a:ext cx="2502670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" charset="0"/>
              </a:rPr>
              <a:t>coordinator</a:t>
            </a:r>
            <a:endParaRPr lang="he-IL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rial" charset="0"/>
            </a:endParaRPr>
          </a:p>
        </p:txBody>
      </p:sp>
      <p:sp>
        <p:nvSpPr>
          <p:cNvPr id="48" name="מלבן 47"/>
          <p:cNvSpPr/>
          <p:nvPr/>
        </p:nvSpPr>
        <p:spPr>
          <a:xfrm>
            <a:off x="21314593" y="27763440"/>
            <a:ext cx="2502670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" charset="0"/>
              </a:rPr>
              <a:t>coordinator</a:t>
            </a:r>
            <a:endParaRPr lang="he-IL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rial" charset="0"/>
            </a:endParaRPr>
          </a:p>
        </p:txBody>
      </p:sp>
      <p:sp>
        <p:nvSpPr>
          <p:cNvPr id="49" name="מלבן 48"/>
          <p:cNvSpPr/>
          <p:nvPr/>
        </p:nvSpPr>
        <p:spPr>
          <a:xfrm>
            <a:off x="7794699" y="23370952"/>
            <a:ext cx="2502670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" charset="0"/>
              </a:rPr>
              <a:t>coordinator</a:t>
            </a:r>
            <a:endParaRPr lang="he-IL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rial" charset="0"/>
            </a:endParaRPr>
          </a:p>
        </p:txBody>
      </p:sp>
      <p:sp>
        <p:nvSpPr>
          <p:cNvPr id="50" name="מלבן 49"/>
          <p:cNvSpPr/>
          <p:nvPr/>
        </p:nvSpPr>
        <p:spPr>
          <a:xfrm>
            <a:off x="12169577" y="22146816"/>
            <a:ext cx="2502670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" charset="0"/>
              </a:rPr>
              <a:t>coordinator</a:t>
            </a:r>
            <a:endParaRPr lang="he-IL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rial" charset="0"/>
            </a:endParaRPr>
          </a:p>
        </p:txBody>
      </p:sp>
      <p:sp>
        <p:nvSpPr>
          <p:cNvPr id="51" name="מלבן 50"/>
          <p:cNvSpPr/>
          <p:nvPr/>
        </p:nvSpPr>
        <p:spPr>
          <a:xfrm>
            <a:off x="12979275" y="36467697"/>
            <a:ext cx="2502670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" charset="0"/>
              </a:rPr>
              <a:t>coordinator</a:t>
            </a:r>
            <a:endParaRPr lang="he-IL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rial" charset="0"/>
            </a:endParaRPr>
          </a:p>
        </p:txBody>
      </p:sp>
      <p:sp>
        <p:nvSpPr>
          <p:cNvPr id="52" name="מלבן 51"/>
          <p:cNvSpPr/>
          <p:nvPr/>
        </p:nvSpPr>
        <p:spPr>
          <a:xfrm>
            <a:off x="21098569" y="35972352"/>
            <a:ext cx="2502670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" charset="0"/>
              </a:rPr>
              <a:t>coordinator</a:t>
            </a:r>
            <a:endParaRPr lang="he-IL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rial" charset="0"/>
            </a:endParaRPr>
          </a:p>
        </p:txBody>
      </p:sp>
      <p:sp>
        <p:nvSpPr>
          <p:cNvPr id="53" name="מלבן 52"/>
          <p:cNvSpPr/>
          <p:nvPr/>
        </p:nvSpPr>
        <p:spPr>
          <a:xfrm>
            <a:off x="21244481" y="23586976"/>
            <a:ext cx="2502670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" charset="0"/>
              </a:rPr>
              <a:t>coordinator</a:t>
            </a:r>
            <a:endParaRPr lang="he-IL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rial" charset="0"/>
            </a:endParaRPr>
          </a:p>
        </p:txBody>
      </p:sp>
      <p:sp>
        <p:nvSpPr>
          <p:cNvPr id="54" name="מלבן 53"/>
          <p:cNvSpPr/>
          <p:nvPr/>
        </p:nvSpPr>
        <p:spPr>
          <a:xfrm>
            <a:off x="7722691" y="36107657"/>
            <a:ext cx="2502670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" charset="0"/>
              </a:rPr>
              <a:t>coordinator</a:t>
            </a:r>
            <a:endParaRPr lang="he-IL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904310" y="49528395"/>
            <a:ext cx="17001290" cy="5847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3200" b="1" i="1" dirty="0" smtClean="0">
                <a:latin typeface="Palatino Linotype" panose="02040502050505030304" pitchFamily="18" charset="0"/>
                <a:ea typeface="Droid Sans Mono" panose="020B0609030804020204" pitchFamily="49" charset="0"/>
                <a:cs typeface="Droid Sans Mono" panose="020B0609030804020204" pitchFamily="49" charset="0"/>
              </a:rPr>
              <a:t>“We make a living by what we get, but we make a life by what we give”, </a:t>
            </a:r>
            <a:r>
              <a:rPr lang="en-US" sz="3200" b="1" i="1" dirty="0"/>
              <a:t>Winston </a:t>
            </a:r>
            <a:r>
              <a:rPr lang="en-US" sz="3200" b="1" i="1" dirty="0" smtClean="0"/>
              <a:t> S</a:t>
            </a:r>
            <a:r>
              <a:rPr lang="en-US" sz="3200" b="1" i="1" dirty="0"/>
              <a:t>. Churchill</a:t>
            </a:r>
            <a:endParaRPr lang="he-IL" sz="3200" b="1" dirty="0">
              <a:latin typeface="Palatino Linotype" panose="02040502050505030304" pitchFamily="18" charset="0"/>
              <a:ea typeface="Droid Sans Mono" panose="020B0609030804020204" pitchFamily="49" charset="0"/>
            </a:endParaRPr>
          </a:p>
        </p:txBody>
      </p:sp>
      <p:graphicFrame>
        <p:nvGraphicFramePr>
          <p:cNvPr id="9" name="דיאגרמה 8"/>
          <p:cNvGraphicFramePr/>
          <p:nvPr>
            <p:extLst>
              <p:ext uri="{D42A27DB-BD31-4B8C-83A1-F6EECF244321}">
                <p14:modId xmlns:p14="http://schemas.microsoft.com/office/powerpoint/2010/main" val="3302688565"/>
              </p:ext>
            </p:extLst>
          </p:nvPr>
        </p:nvGraphicFramePr>
        <p:xfrm>
          <a:off x="8190324" y="22466078"/>
          <a:ext cx="15015289" cy="14091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2" name="מחבר חץ ישר 11"/>
          <p:cNvCxnSpPr/>
          <p:nvPr/>
        </p:nvCxnSpPr>
        <p:spPr>
          <a:xfrm>
            <a:off x="8848815" y="17474381"/>
            <a:ext cx="0" cy="708384"/>
          </a:xfrm>
          <a:prstGeom prst="straightConnector1">
            <a:avLst/>
          </a:prstGeom>
          <a:ln w="127000" cmpd="sng">
            <a:tailEnd type="arrow" w="sm" len="sm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1" name="חץ למטה 40"/>
          <p:cNvSpPr/>
          <p:nvPr/>
        </p:nvSpPr>
        <p:spPr>
          <a:xfrm>
            <a:off x="6336929" y="39291335"/>
            <a:ext cx="432048" cy="2814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42" name="חץ למטה 41"/>
          <p:cNvSpPr/>
          <p:nvPr/>
        </p:nvSpPr>
        <p:spPr>
          <a:xfrm>
            <a:off x="12889657" y="40011415"/>
            <a:ext cx="432048" cy="2814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43" name="חץ למטה 42"/>
          <p:cNvSpPr/>
          <p:nvPr/>
        </p:nvSpPr>
        <p:spPr>
          <a:xfrm>
            <a:off x="14222251" y="40875511"/>
            <a:ext cx="432048" cy="2814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9150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1522</TotalTime>
  <Words>471</Words>
  <Application>Microsoft Office PowerPoint</Application>
  <PresentationFormat>מותאם אישית</PresentationFormat>
  <Paragraphs>56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13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15" baseType="lpstr">
      <vt:lpstr>Arial Unicode MS</vt:lpstr>
      <vt:lpstr>Aharoni</vt:lpstr>
      <vt:lpstr>Arial</vt:lpstr>
      <vt:lpstr>Arial Black</vt:lpstr>
      <vt:lpstr>Book Antiqua</vt:lpstr>
      <vt:lpstr>Calibri</vt:lpstr>
      <vt:lpstr>Candara</vt:lpstr>
      <vt:lpstr>Corbel</vt:lpstr>
      <vt:lpstr>David</vt:lpstr>
      <vt:lpstr>Droid Sans Mono</vt:lpstr>
      <vt:lpstr>Palatino Linotype</vt:lpstr>
      <vt:lpstr>Times New Roman</vt:lpstr>
      <vt:lpstr>Wingdings 3</vt:lpstr>
      <vt:lpstr>ערכת נושא Office</vt:lpstr>
      <vt:lpstr>מצגת של PowerPoint</vt:lpstr>
    </vt:vector>
  </TitlesOfParts>
  <Company>Assuta Medical Centers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samara</dc:creator>
  <cp:lastModifiedBy>User</cp:lastModifiedBy>
  <cp:revision>184</cp:revision>
  <cp:lastPrinted>2016-09-09T07:07:38Z</cp:lastPrinted>
  <dcterms:created xsi:type="dcterms:W3CDTF">2016-08-03T15:17:42Z</dcterms:created>
  <dcterms:modified xsi:type="dcterms:W3CDTF">2019-10-19T06:54:16Z</dcterms:modified>
</cp:coreProperties>
</file>